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55" r:id="rId2"/>
    <p:sldMasterId id="2147483671" r:id="rId3"/>
    <p:sldMasterId id="2147483678" r:id="rId4"/>
  </p:sldMasterIdLst>
  <p:notesMasterIdLst>
    <p:notesMasterId r:id="rId18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</p:sldIdLst>
  <p:sldSz cx="12192000" cy="6858000"/>
  <p:notesSz cx="6858000" cy="9144000"/>
  <p:embeddedFontLst>
    <p:embeddedFont>
      <p:font typeface="Comic Sans MS" panose="030F0702030302020204" pitchFamily="66" charset="0"/>
      <p:regular r:id="rId19"/>
      <p:bold r:id="rId20"/>
      <p:italic r:id="rId21"/>
      <p:boldItalic r:id="rId22"/>
    </p:embeddedFont>
    <p:embeddedFont>
      <p:font typeface="Helvetica Neue Light" panose="020B0604020202020204" charset="0"/>
      <p:regular r:id="rId23"/>
      <p:bold r:id="rId24"/>
      <p:italic r:id="rId25"/>
      <p:boldItalic r:id="rId26"/>
    </p:embeddedFont>
    <p:embeddedFont>
      <p:font typeface="Lato" panose="020F0502020204030203" pitchFamily="34" charset="0"/>
      <p:regular r:id="rId27"/>
      <p:bold r:id="rId28"/>
      <p:italic r:id="rId29"/>
      <p:boldItalic r:id="rId30"/>
    </p:embeddedFont>
    <p:embeddedFont>
      <p:font typeface="Lato Light" panose="020F0502020204030203" pitchFamily="34" charset="0"/>
      <p:regular r:id="rId31"/>
      <p:bold r:id="rId32"/>
      <p:italic r:id="rId33"/>
      <p:boldItalic r:id="rId3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5" roundtripDataSignature="AMtx7mitBDZtlZ6F1KC6Vwa+lX5vOgsIVg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egoña Fernández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48" d="100"/>
          <a:sy n="48" d="100"/>
        </p:scale>
        <p:origin x="1268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9" Type="http://schemas.openxmlformats.org/officeDocument/2006/relationships/theme" Target="theme/theme1.xml"/><Relationship Id="rId21" Type="http://schemas.openxmlformats.org/officeDocument/2006/relationships/font" Target="fonts/font3.fntdata"/><Relationship Id="rId34" Type="http://schemas.openxmlformats.org/officeDocument/2006/relationships/font" Target="fonts/font16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7.fntdata"/><Relationship Id="rId33" Type="http://schemas.openxmlformats.org/officeDocument/2006/relationships/font" Target="fonts/font15.fntdata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6.fntdata"/><Relationship Id="rId32" Type="http://schemas.openxmlformats.org/officeDocument/2006/relationships/font" Target="fonts/font14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36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font" Target="fonts/font1.fntdata"/><Relationship Id="rId31" Type="http://schemas.openxmlformats.org/officeDocument/2006/relationships/font" Target="fonts/font13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35" Type="http://customschemas.google.com/relationships/presentationmetadata" Target="metadata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g2faf91f00f7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4" name="Google Shape;314;g2faf91f00f7_0_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15" name="Google Shape;315;g2faf91f00f7_0_2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27" name="Google Shape;4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g2f653e2ded9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55" name="Google Shape;455;g2f653e2ded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g2f5359ab914_0_38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83" name="Google Shape;483;g2f5359ab914_0_3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g2f28c4cbc4a_0_9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90" name="Google Shape;490;g2f28c4cbc4a_0_93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91" name="Google Shape;491;g2f28c4cbc4a_0_93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g2f5359ab914_0_14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27" name="Google Shape;327;g2f5359ab914_0_1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g2f5359ab914_0_2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8" name="Google Shape;338;g2f5359ab914_0_29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39" name="Google Shape;339;g2f5359ab914_0_29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65" name="Google Shape;36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g2f5359ab914_0_3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72" name="Google Shape;372;g2f5359ab914_0_38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73" name="Google Shape;373;g2f5359ab914_0_38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g2f5359ab914_0_33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83" name="Google Shape;383;g2f5359ab914_0_3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g2f5359ab914_0_4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00" name="Google Shape;400;g2f5359ab914_0_40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01" name="Google Shape;401;g2f5359ab914_0_40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05" name="Google Shape;40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g2f653d3fb70_0_13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22" name="Google Shape;422;g2f653d3fb70_0_1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8.png"/><Relationship Id="rId4" Type="http://schemas.openxmlformats.org/officeDocument/2006/relationships/image" Target="../media/image10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2.jp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9.png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0.png"/><Relationship Id="rId18" Type="http://schemas.openxmlformats.org/officeDocument/2006/relationships/image" Target="../media/image35.png"/><Relationship Id="rId26" Type="http://schemas.openxmlformats.org/officeDocument/2006/relationships/image" Target="../media/image43.png"/><Relationship Id="rId39" Type="http://schemas.openxmlformats.org/officeDocument/2006/relationships/image" Target="../media/image56.png"/><Relationship Id="rId21" Type="http://schemas.openxmlformats.org/officeDocument/2006/relationships/image" Target="../media/image38.png"/><Relationship Id="rId34" Type="http://schemas.openxmlformats.org/officeDocument/2006/relationships/image" Target="../media/image51.png"/><Relationship Id="rId42" Type="http://schemas.openxmlformats.org/officeDocument/2006/relationships/image" Target="../media/image59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6" Type="http://schemas.openxmlformats.org/officeDocument/2006/relationships/image" Target="../media/image33.png"/><Relationship Id="rId20" Type="http://schemas.openxmlformats.org/officeDocument/2006/relationships/image" Target="../media/image37.png"/><Relationship Id="rId29" Type="http://schemas.openxmlformats.org/officeDocument/2006/relationships/image" Target="../media/image46.png"/><Relationship Id="rId41" Type="http://schemas.openxmlformats.org/officeDocument/2006/relationships/image" Target="../media/image58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24" Type="http://schemas.openxmlformats.org/officeDocument/2006/relationships/image" Target="../media/image41.png"/><Relationship Id="rId32" Type="http://schemas.openxmlformats.org/officeDocument/2006/relationships/image" Target="../media/image49.png"/><Relationship Id="rId37" Type="http://schemas.openxmlformats.org/officeDocument/2006/relationships/image" Target="../media/image54.png"/><Relationship Id="rId40" Type="http://schemas.openxmlformats.org/officeDocument/2006/relationships/image" Target="../media/image57.png"/><Relationship Id="rId5" Type="http://schemas.openxmlformats.org/officeDocument/2006/relationships/image" Target="../media/image22.png"/><Relationship Id="rId15" Type="http://schemas.openxmlformats.org/officeDocument/2006/relationships/image" Target="../media/image32.png"/><Relationship Id="rId23" Type="http://schemas.openxmlformats.org/officeDocument/2006/relationships/image" Target="../media/image40.png"/><Relationship Id="rId28" Type="http://schemas.openxmlformats.org/officeDocument/2006/relationships/image" Target="../media/image45.png"/><Relationship Id="rId36" Type="http://schemas.openxmlformats.org/officeDocument/2006/relationships/image" Target="../media/image53.png"/><Relationship Id="rId10" Type="http://schemas.openxmlformats.org/officeDocument/2006/relationships/image" Target="../media/image27.png"/><Relationship Id="rId19" Type="http://schemas.openxmlformats.org/officeDocument/2006/relationships/image" Target="../media/image36.png"/><Relationship Id="rId31" Type="http://schemas.openxmlformats.org/officeDocument/2006/relationships/image" Target="../media/image48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Relationship Id="rId14" Type="http://schemas.openxmlformats.org/officeDocument/2006/relationships/image" Target="../media/image31.png"/><Relationship Id="rId22" Type="http://schemas.openxmlformats.org/officeDocument/2006/relationships/image" Target="../media/image39.png"/><Relationship Id="rId27" Type="http://schemas.openxmlformats.org/officeDocument/2006/relationships/image" Target="../media/image44.png"/><Relationship Id="rId30" Type="http://schemas.openxmlformats.org/officeDocument/2006/relationships/image" Target="../media/image47.png"/><Relationship Id="rId35" Type="http://schemas.openxmlformats.org/officeDocument/2006/relationships/image" Target="../media/image52.png"/><Relationship Id="rId43" Type="http://schemas.openxmlformats.org/officeDocument/2006/relationships/image" Target="../media/image60.png"/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12" Type="http://schemas.openxmlformats.org/officeDocument/2006/relationships/image" Target="../media/image29.png"/><Relationship Id="rId17" Type="http://schemas.openxmlformats.org/officeDocument/2006/relationships/image" Target="../media/image34.png"/><Relationship Id="rId25" Type="http://schemas.openxmlformats.org/officeDocument/2006/relationships/image" Target="../media/image42.png"/><Relationship Id="rId33" Type="http://schemas.openxmlformats.org/officeDocument/2006/relationships/image" Target="../media/image50.png"/><Relationship Id="rId38" Type="http://schemas.openxmlformats.org/officeDocument/2006/relationships/image" Target="../media/image55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1.png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6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8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9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9.pn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8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8.png"/><Relationship Id="rId4" Type="http://schemas.openxmlformats.org/officeDocument/2006/relationships/image" Target="../media/image10.pn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9.png"/></Relationships>
</file>

<file path=ppt/slideLayouts/_rels/slideLayout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0.png"/><Relationship Id="rId18" Type="http://schemas.openxmlformats.org/officeDocument/2006/relationships/image" Target="../media/image35.png"/><Relationship Id="rId26" Type="http://schemas.openxmlformats.org/officeDocument/2006/relationships/image" Target="../media/image43.png"/><Relationship Id="rId39" Type="http://schemas.openxmlformats.org/officeDocument/2006/relationships/image" Target="../media/image56.png"/><Relationship Id="rId21" Type="http://schemas.openxmlformats.org/officeDocument/2006/relationships/image" Target="../media/image38.png"/><Relationship Id="rId34" Type="http://schemas.openxmlformats.org/officeDocument/2006/relationships/image" Target="../media/image51.png"/><Relationship Id="rId42" Type="http://schemas.openxmlformats.org/officeDocument/2006/relationships/image" Target="../media/image59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6" Type="http://schemas.openxmlformats.org/officeDocument/2006/relationships/image" Target="../media/image33.png"/><Relationship Id="rId20" Type="http://schemas.openxmlformats.org/officeDocument/2006/relationships/image" Target="../media/image37.png"/><Relationship Id="rId29" Type="http://schemas.openxmlformats.org/officeDocument/2006/relationships/image" Target="../media/image46.png"/><Relationship Id="rId41" Type="http://schemas.openxmlformats.org/officeDocument/2006/relationships/image" Target="../media/image58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24" Type="http://schemas.openxmlformats.org/officeDocument/2006/relationships/image" Target="../media/image41.png"/><Relationship Id="rId32" Type="http://schemas.openxmlformats.org/officeDocument/2006/relationships/image" Target="../media/image49.png"/><Relationship Id="rId37" Type="http://schemas.openxmlformats.org/officeDocument/2006/relationships/image" Target="../media/image54.png"/><Relationship Id="rId40" Type="http://schemas.openxmlformats.org/officeDocument/2006/relationships/image" Target="../media/image57.png"/><Relationship Id="rId5" Type="http://schemas.openxmlformats.org/officeDocument/2006/relationships/image" Target="../media/image22.png"/><Relationship Id="rId15" Type="http://schemas.openxmlformats.org/officeDocument/2006/relationships/image" Target="../media/image32.png"/><Relationship Id="rId23" Type="http://schemas.openxmlformats.org/officeDocument/2006/relationships/image" Target="../media/image40.png"/><Relationship Id="rId28" Type="http://schemas.openxmlformats.org/officeDocument/2006/relationships/image" Target="../media/image45.png"/><Relationship Id="rId36" Type="http://schemas.openxmlformats.org/officeDocument/2006/relationships/image" Target="../media/image53.png"/><Relationship Id="rId10" Type="http://schemas.openxmlformats.org/officeDocument/2006/relationships/image" Target="../media/image27.png"/><Relationship Id="rId19" Type="http://schemas.openxmlformats.org/officeDocument/2006/relationships/image" Target="../media/image36.png"/><Relationship Id="rId31" Type="http://schemas.openxmlformats.org/officeDocument/2006/relationships/image" Target="../media/image48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Relationship Id="rId14" Type="http://schemas.openxmlformats.org/officeDocument/2006/relationships/image" Target="../media/image31.png"/><Relationship Id="rId22" Type="http://schemas.openxmlformats.org/officeDocument/2006/relationships/image" Target="../media/image39.png"/><Relationship Id="rId27" Type="http://schemas.openxmlformats.org/officeDocument/2006/relationships/image" Target="../media/image44.png"/><Relationship Id="rId30" Type="http://schemas.openxmlformats.org/officeDocument/2006/relationships/image" Target="../media/image47.png"/><Relationship Id="rId35" Type="http://schemas.openxmlformats.org/officeDocument/2006/relationships/image" Target="../media/image52.png"/><Relationship Id="rId43" Type="http://schemas.openxmlformats.org/officeDocument/2006/relationships/image" Target="../media/image60.png"/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12" Type="http://schemas.openxmlformats.org/officeDocument/2006/relationships/image" Target="../media/image29.png"/><Relationship Id="rId17" Type="http://schemas.openxmlformats.org/officeDocument/2006/relationships/image" Target="../media/image34.png"/><Relationship Id="rId25" Type="http://schemas.openxmlformats.org/officeDocument/2006/relationships/image" Target="../media/image42.png"/><Relationship Id="rId33" Type="http://schemas.openxmlformats.org/officeDocument/2006/relationships/image" Target="../media/image50.png"/><Relationship Id="rId38" Type="http://schemas.openxmlformats.org/officeDocument/2006/relationships/image" Target="../media/image55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9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seño personalizado 8">
  <p:cSld name="CUSTOM_7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exto 1">
  <p:cSld name="3_Texto_1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g2f5359ab914_0_175"/>
          <p:cNvSpPr txBox="1">
            <a:spLocks noGrp="1"/>
          </p:cNvSpPr>
          <p:nvPr>
            <p:ph type="body" idx="1"/>
          </p:nvPr>
        </p:nvSpPr>
        <p:spPr>
          <a:xfrm>
            <a:off x="515810" y="1211049"/>
            <a:ext cx="4431000" cy="274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Calibri"/>
              <a:buNone/>
              <a:defRPr sz="2400" i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g2f5359ab914_0_175"/>
          <p:cNvSpPr txBox="1">
            <a:spLocks noGrp="1"/>
          </p:cNvSpPr>
          <p:nvPr>
            <p:ph type="title"/>
          </p:nvPr>
        </p:nvSpPr>
        <p:spPr>
          <a:xfrm>
            <a:off x="515799" y="567361"/>
            <a:ext cx="8690700" cy="38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ctr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200"/>
              <a:buFont typeface="Calibri"/>
              <a:buNone/>
              <a:defRPr sz="3200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43" name="Google Shape;43;g2f5359ab914_0_17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792150" y="381000"/>
            <a:ext cx="1211076" cy="1116324"/>
          </a:xfrm>
          <a:prstGeom prst="rect">
            <a:avLst/>
          </a:prstGeom>
          <a:noFill/>
          <a:ln>
            <a:noFill/>
          </a:ln>
        </p:spPr>
      </p:pic>
      <p:pic>
        <p:nvPicPr>
          <p:cNvPr id="44" name="Google Shape;44;g2f5359ab914_0_175"/>
          <p:cNvPicPr preferRelativeResize="0"/>
          <p:nvPr/>
        </p:nvPicPr>
        <p:blipFill rotWithShape="1">
          <a:blip r:embed="rId3">
            <a:alphaModFix/>
          </a:blip>
          <a:srcRect b="22087"/>
          <a:stretch/>
        </p:blipFill>
        <p:spPr>
          <a:xfrm flipH="1">
            <a:off x="3134" y="5350207"/>
            <a:ext cx="12185731" cy="1940941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45;g2f5359ab914_0_17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-8993"/>
            <a:ext cx="12192000" cy="38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exto">
  <p:cSld name="3_Texto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Google Shape;47;g2f5359ab914_0_18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000800" y="1586750"/>
            <a:ext cx="4002425" cy="4917575"/>
          </a:xfrm>
          <a:prstGeom prst="rect">
            <a:avLst/>
          </a:prstGeom>
          <a:noFill/>
          <a:ln>
            <a:noFill/>
          </a:ln>
        </p:spPr>
      </p:pic>
      <p:sp>
        <p:nvSpPr>
          <p:cNvPr id="48" name="Google Shape;48;g2f5359ab914_0_181"/>
          <p:cNvSpPr txBox="1">
            <a:spLocks noGrp="1"/>
          </p:cNvSpPr>
          <p:nvPr>
            <p:ph type="body" idx="1"/>
          </p:nvPr>
        </p:nvSpPr>
        <p:spPr>
          <a:xfrm>
            <a:off x="515810" y="1211049"/>
            <a:ext cx="4431000" cy="274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Calibri"/>
              <a:buNone/>
              <a:defRPr sz="2400" i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g2f5359ab914_0_181"/>
          <p:cNvSpPr txBox="1">
            <a:spLocks noGrp="1"/>
          </p:cNvSpPr>
          <p:nvPr>
            <p:ph type="title"/>
          </p:nvPr>
        </p:nvSpPr>
        <p:spPr>
          <a:xfrm>
            <a:off x="515799" y="567361"/>
            <a:ext cx="8690700" cy="38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ctr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200"/>
              <a:buFont typeface="Calibri"/>
              <a:buNone/>
              <a:defRPr sz="3200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50" name="Google Shape;50;g2f5359ab914_0_18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792150" y="381000"/>
            <a:ext cx="1211076" cy="1116324"/>
          </a:xfrm>
          <a:prstGeom prst="rect">
            <a:avLst/>
          </a:prstGeom>
          <a:noFill/>
          <a:ln>
            <a:noFill/>
          </a:ln>
        </p:spPr>
      </p:pic>
      <p:pic>
        <p:nvPicPr>
          <p:cNvPr id="51" name="Google Shape;51;g2f5359ab914_0_181"/>
          <p:cNvPicPr preferRelativeResize="0"/>
          <p:nvPr/>
        </p:nvPicPr>
        <p:blipFill rotWithShape="1">
          <a:blip r:embed="rId4">
            <a:alphaModFix/>
          </a:blip>
          <a:srcRect t="3057" b="54769"/>
          <a:stretch/>
        </p:blipFill>
        <p:spPr>
          <a:xfrm flipH="1">
            <a:off x="3125" y="5807400"/>
            <a:ext cx="12185750" cy="1050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Google Shape;52;g2f5359ab914_0_18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-8993"/>
            <a:ext cx="12192000" cy="38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Texto">
  <p:cSld name="10_Texto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g2f5359ab914_0_191"/>
          <p:cNvSpPr txBox="1">
            <a:spLocks noGrp="1"/>
          </p:cNvSpPr>
          <p:nvPr>
            <p:ph type="title"/>
          </p:nvPr>
        </p:nvSpPr>
        <p:spPr>
          <a:xfrm>
            <a:off x="837744" y="2985802"/>
            <a:ext cx="6157500" cy="4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ctr" anchorCtr="0">
            <a:sp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Calibri"/>
              <a:buNone/>
              <a:defRPr sz="3600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55" name="Google Shape;55;g2f5359ab914_0_19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8993"/>
            <a:ext cx="12192000" cy="38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g2f5359ab914_0_19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792150" y="381000"/>
            <a:ext cx="1211076" cy="1116324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g2f5359ab914_0_191"/>
          <p:cNvPicPr preferRelativeResize="0"/>
          <p:nvPr/>
        </p:nvPicPr>
        <p:blipFill rotWithShape="1">
          <a:blip r:embed="rId4">
            <a:alphaModFix/>
          </a:blip>
          <a:srcRect t="14729" b="14728"/>
          <a:stretch/>
        </p:blipFill>
        <p:spPr>
          <a:xfrm>
            <a:off x="6274000" y="374999"/>
            <a:ext cx="5994210" cy="6515581"/>
          </a:xfrm>
          <a:custGeom>
            <a:avLst/>
            <a:gdLst/>
            <a:ahLst/>
            <a:cxnLst/>
            <a:rect l="l" t="t" r="r" b="b"/>
            <a:pathLst>
              <a:path w="6497789" h="7489174" extrusionOk="0">
                <a:moveTo>
                  <a:pt x="1357760" y="3443346"/>
                </a:moveTo>
                <a:cubicBezTo>
                  <a:pt x="1217535" y="2211090"/>
                  <a:pt x="52276" y="290975"/>
                  <a:pt x="944" y="67012"/>
                </a:cubicBezTo>
                <a:cubicBezTo>
                  <a:pt x="-18596" y="-26797"/>
                  <a:pt x="259579" y="18708"/>
                  <a:pt x="1338357" y="7539"/>
                </a:cubicBezTo>
                <a:lnTo>
                  <a:pt x="6473611" y="0"/>
                </a:lnTo>
                <a:cubicBezTo>
                  <a:pt x="6494276" y="1082299"/>
                  <a:pt x="6504737" y="6237364"/>
                  <a:pt x="6492683" y="7472708"/>
                </a:cubicBezTo>
                <a:cubicBezTo>
                  <a:pt x="6546409" y="7506136"/>
                  <a:pt x="4805625" y="7423754"/>
                  <a:pt x="3955262" y="7468885"/>
                </a:cubicBezTo>
                <a:cubicBezTo>
                  <a:pt x="3104900" y="7514016"/>
                  <a:pt x="862861" y="7471313"/>
                  <a:pt x="842292" y="7460547"/>
                </a:cubicBezTo>
                <a:cubicBezTo>
                  <a:pt x="24327" y="7069860"/>
                  <a:pt x="1497985" y="4675602"/>
                  <a:pt x="1357760" y="3443346"/>
                </a:cubicBezTo>
                <a:close/>
              </a:path>
            </a:pathLst>
          </a:custGeom>
          <a:noFill/>
          <a:ln>
            <a:noFill/>
          </a:ln>
        </p:spPr>
      </p:pic>
      <p:sp>
        <p:nvSpPr>
          <p:cNvPr id="58" name="Google Shape;58;g2f5359ab914_0_191"/>
          <p:cNvSpPr/>
          <p:nvPr/>
        </p:nvSpPr>
        <p:spPr>
          <a:xfrm>
            <a:off x="5282100" y="367438"/>
            <a:ext cx="6986100" cy="6530700"/>
          </a:xfrm>
          <a:prstGeom prst="rect">
            <a:avLst/>
          </a:prstGeom>
          <a:gradFill>
            <a:gsLst>
              <a:gs pos="0">
                <a:srgbClr val="FDFFFF"/>
              </a:gs>
              <a:gs pos="8000">
                <a:srgbClr val="FDFFFF"/>
              </a:gs>
              <a:gs pos="13000">
                <a:srgbClr val="FEFFFF"/>
              </a:gs>
              <a:gs pos="24000">
                <a:srgbClr val="FEFFFF"/>
              </a:gs>
              <a:gs pos="36000">
                <a:srgbClr val="FEFFFF"/>
              </a:gs>
              <a:gs pos="90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exto 1">
  <p:cSld name="2_Texto_1">
    <p:bg>
      <p:bgPr>
        <a:solidFill>
          <a:schemeClr val="accent3"/>
        </a:solid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g2f5359ab914_0_19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10800000">
            <a:off x="-25227" y="29625"/>
            <a:ext cx="12401552" cy="6589375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g2f5359ab914_0_197"/>
          <p:cNvSpPr txBox="1">
            <a:spLocks noGrp="1"/>
          </p:cNvSpPr>
          <p:nvPr>
            <p:ph type="body" idx="1"/>
          </p:nvPr>
        </p:nvSpPr>
        <p:spPr>
          <a:xfrm>
            <a:off x="515810" y="1515849"/>
            <a:ext cx="4431000" cy="274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Calibri"/>
              <a:buNone/>
              <a:defRPr sz="2400" i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/>
            </a:lvl9pPr>
          </a:lstStyle>
          <a:p>
            <a:endParaRPr/>
          </a:p>
        </p:txBody>
      </p:sp>
      <p:sp>
        <p:nvSpPr>
          <p:cNvPr id="62" name="Google Shape;62;g2f5359ab914_0_197"/>
          <p:cNvSpPr txBox="1">
            <a:spLocks noGrp="1"/>
          </p:cNvSpPr>
          <p:nvPr>
            <p:ph type="title"/>
          </p:nvPr>
        </p:nvSpPr>
        <p:spPr>
          <a:xfrm>
            <a:off x="515799" y="567361"/>
            <a:ext cx="8690700" cy="38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ctr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63" name="Google Shape;63;g2f5359ab914_0_19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9000"/>
            <a:ext cx="12192000" cy="38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g2f5359ab914_0_19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92150" y="381000"/>
            <a:ext cx="1211076" cy="11163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_Texto">
  <p:cSld name="8_Texto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Google Shape;66;g2f5359ab914_0_20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792150" y="381000"/>
            <a:ext cx="1211076" cy="1116324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g2f5359ab914_0_20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32760" y="2130532"/>
            <a:ext cx="2663523" cy="2596937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g2f5359ab914_0_20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517714" y="1746738"/>
            <a:ext cx="3041526" cy="3364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g2f5359ab914_0_20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591239" y="1793875"/>
            <a:ext cx="3244073" cy="3270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g2f5359ab914_0_20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608366" y="2054332"/>
            <a:ext cx="2909349" cy="2749335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g2f5359ab914_0_20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056968" y="1963910"/>
            <a:ext cx="3339241" cy="2930181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g2f5359ab914_0_203"/>
          <p:cNvSpPr txBox="1"/>
          <p:nvPr/>
        </p:nvSpPr>
        <p:spPr>
          <a:xfrm>
            <a:off x="4075690" y="2935750"/>
            <a:ext cx="3974700" cy="38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 b="1" i="0" u="none" strike="noStrike" cap="none">
                <a:solidFill>
                  <a:srgbClr val="FEFFFF"/>
                </a:solidFill>
                <a:latin typeface="Lato"/>
                <a:ea typeface="Lato"/>
                <a:cs typeface="Lato"/>
                <a:sym typeface="Lato"/>
              </a:rPr>
              <a:t>Muchas gracias</a:t>
            </a:r>
            <a:endParaRPr sz="4000" b="1" i="0" u="none" strike="noStrike" cap="none">
              <a:solidFill>
                <a:srgbClr val="FEFFFF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73" name="Google Shape;73;g2f5359ab914_0_203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0" y="-9000"/>
            <a:ext cx="12192000" cy="38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ortada">
  <p:cSld name="Portada">
    <p:bg>
      <p:bgPr>
        <a:solidFill>
          <a:schemeClr val="accent3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Google Shape;75;g2f5359ab914_0_21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10800000">
            <a:off x="-2" y="1"/>
            <a:ext cx="12192002" cy="5069840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g2f5359ab914_0_212"/>
          <p:cNvSpPr txBox="1">
            <a:spLocks noGrp="1"/>
          </p:cNvSpPr>
          <p:nvPr>
            <p:ph type="ctrTitle"/>
          </p:nvPr>
        </p:nvSpPr>
        <p:spPr>
          <a:xfrm>
            <a:off x="481424" y="4463320"/>
            <a:ext cx="7680900" cy="6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sz="4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g2f5359ab914_0_212"/>
          <p:cNvSpPr txBox="1">
            <a:spLocks noGrp="1"/>
          </p:cNvSpPr>
          <p:nvPr>
            <p:ph type="subTitle" idx="1"/>
          </p:nvPr>
        </p:nvSpPr>
        <p:spPr>
          <a:xfrm>
            <a:off x="552544" y="5220195"/>
            <a:ext cx="4436100" cy="16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Calibri"/>
              <a:buNone/>
              <a:defRPr sz="2200" i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78" name="Google Shape;78;g2f5359ab914_0_212"/>
          <p:cNvSpPr/>
          <p:nvPr/>
        </p:nvSpPr>
        <p:spPr>
          <a:xfrm>
            <a:off x="9310255" y="166534"/>
            <a:ext cx="2594700" cy="11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" name="Google Shape;79;g2f5359ab914_0_212"/>
          <p:cNvSpPr/>
          <p:nvPr/>
        </p:nvSpPr>
        <p:spPr>
          <a:xfrm>
            <a:off x="9717370" y="166534"/>
            <a:ext cx="2474700" cy="680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0" name="Google Shape;80;g2f5359ab914_0_2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255045" y="208772"/>
            <a:ext cx="1649761" cy="1520685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g2f5359ab914_0_212"/>
          <p:cNvSpPr txBox="1">
            <a:spLocks noGrp="1"/>
          </p:cNvSpPr>
          <p:nvPr>
            <p:ph type="body" idx="2"/>
          </p:nvPr>
        </p:nvSpPr>
        <p:spPr>
          <a:xfrm>
            <a:off x="481013" y="3979333"/>
            <a:ext cx="52086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  <a:defRPr sz="2400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/>
            </a:lvl9pPr>
          </a:lstStyle>
          <a:p>
            <a:endParaRPr/>
          </a:p>
        </p:txBody>
      </p:sp>
      <p:sp>
        <p:nvSpPr>
          <p:cNvPr id="82" name="Google Shape;82;g2f5359ab914_0_212"/>
          <p:cNvSpPr txBox="1"/>
          <p:nvPr/>
        </p:nvSpPr>
        <p:spPr>
          <a:xfrm>
            <a:off x="-152400" y="281940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25000" lnSpcReduction="20000"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3" name="Google Shape;83;g2f5359ab914_0_21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-8993"/>
            <a:ext cx="12192000" cy="38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exto">
  <p:cSld name="1_Texto">
    <p:bg>
      <p:bgPr>
        <a:solidFill>
          <a:schemeClr val="accent3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Google Shape;85;g2f5359ab914_0_22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10800000">
            <a:off x="-104777" y="-1"/>
            <a:ext cx="12401552" cy="5715076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g2f5359ab914_0_222"/>
          <p:cNvSpPr txBox="1">
            <a:spLocks noGrp="1"/>
          </p:cNvSpPr>
          <p:nvPr>
            <p:ph type="body" idx="1"/>
          </p:nvPr>
        </p:nvSpPr>
        <p:spPr>
          <a:xfrm>
            <a:off x="515810" y="1211049"/>
            <a:ext cx="4431000" cy="274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Calibri"/>
              <a:buNone/>
              <a:defRPr sz="2400" i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/>
            </a:lvl9pPr>
          </a:lstStyle>
          <a:p>
            <a:endParaRPr/>
          </a:p>
        </p:txBody>
      </p:sp>
      <p:sp>
        <p:nvSpPr>
          <p:cNvPr id="87" name="Google Shape;87;g2f5359ab914_0_222"/>
          <p:cNvSpPr txBox="1">
            <a:spLocks noGrp="1"/>
          </p:cNvSpPr>
          <p:nvPr>
            <p:ph type="title"/>
          </p:nvPr>
        </p:nvSpPr>
        <p:spPr>
          <a:xfrm>
            <a:off x="515799" y="567361"/>
            <a:ext cx="8690700" cy="38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ctr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200"/>
              <a:buFont typeface="Calibri"/>
              <a:buNone/>
              <a:defRPr sz="3200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88" name="Google Shape;88;g2f5359ab914_0_2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792150" y="381000"/>
            <a:ext cx="1211076" cy="11163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o e imagen 50/50">
  <p:cSld name="Texto e imagen 50/50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2f5359ab914_0_227"/>
          <p:cNvSpPr txBox="1">
            <a:spLocks noGrp="1"/>
          </p:cNvSpPr>
          <p:nvPr>
            <p:ph type="body" idx="1"/>
          </p:nvPr>
        </p:nvSpPr>
        <p:spPr>
          <a:xfrm>
            <a:off x="10381573" y="548311"/>
            <a:ext cx="1854600" cy="41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None/>
              <a:defRPr sz="100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1" name="Google Shape;91;g2f5359ab914_0_227"/>
          <p:cNvSpPr>
            <a:spLocks noGrp="1"/>
          </p:cNvSpPr>
          <p:nvPr>
            <p:ph type="pic" idx="2"/>
          </p:nvPr>
        </p:nvSpPr>
        <p:spPr>
          <a:xfrm>
            <a:off x="6096000" y="0"/>
            <a:ext cx="6096000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92" name="Google Shape;92;g2f5359ab914_0_227"/>
          <p:cNvSpPr txBox="1">
            <a:spLocks noGrp="1"/>
          </p:cNvSpPr>
          <p:nvPr>
            <p:ph type="body" idx="3"/>
          </p:nvPr>
        </p:nvSpPr>
        <p:spPr>
          <a:xfrm>
            <a:off x="515810" y="1211049"/>
            <a:ext cx="4431000" cy="274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Calibri"/>
              <a:buNone/>
              <a:defRPr sz="2400" i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/>
            </a:lvl9pPr>
          </a:lstStyle>
          <a:p>
            <a:endParaRPr/>
          </a:p>
        </p:txBody>
      </p:sp>
      <p:sp>
        <p:nvSpPr>
          <p:cNvPr id="93" name="Google Shape;93;g2f5359ab914_0_227"/>
          <p:cNvSpPr txBox="1">
            <a:spLocks noGrp="1"/>
          </p:cNvSpPr>
          <p:nvPr>
            <p:ph type="title"/>
          </p:nvPr>
        </p:nvSpPr>
        <p:spPr>
          <a:xfrm>
            <a:off x="515799" y="567361"/>
            <a:ext cx="8690700" cy="38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ctr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200"/>
              <a:buFont typeface="Calibri"/>
              <a:buNone/>
              <a:defRPr sz="3200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íconos">
  <p:cSld name="íconos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2f5359ab914_0_232"/>
          <p:cNvSpPr txBox="1">
            <a:spLocks noGrp="1"/>
          </p:cNvSpPr>
          <p:nvPr>
            <p:ph type="body" idx="1"/>
          </p:nvPr>
        </p:nvSpPr>
        <p:spPr>
          <a:xfrm>
            <a:off x="10381573" y="548311"/>
            <a:ext cx="1854600" cy="41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None/>
              <a:defRPr sz="100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96" name="Google Shape;96;g2f5359ab914_0_232" descr="Objetivo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928875" y="5486392"/>
            <a:ext cx="763570" cy="763570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g2f5359ab914_0_232" descr="Prismático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908758" y="4399145"/>
            <a:ext cx="803804" cy="803804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g2f5359ab914_0_232" descr="Aula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318117" y="1421214"/>
            <a:ext cx="888150" cy="888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g2f5359ab914_0_23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63321" y="1587164"/>
            <a:ext cx="458767" cy="781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g2f5359ab914_0_23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22993" y="3557207"/>
            <a:ext cx="739423" cy="9168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g2f5359ab914_0_23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407140" y="5486391"/>
            <a:ext cx="710104" cy="7101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g2f5359ab914_0_23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904095" y="1406620"/>
            <a:ext cx="813130" cy="10082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g2f5359ab914_0_232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2035750" y="2600314"/>
            <a:ext cx="818447" cy="10387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g2f5359ab914_0_232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794535" y="2593447"/>
            <a:ext cx="796338" cy="8551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g2f5359ab914_0_232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8731528" y="3514478"/>
            <a:ext cx="470755" cy="5884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g2f5359ab914_0_232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7365424" y="5443696"/>
            <a:ext cx="685799" cy="914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g2f5359ab914_0_232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3394651" y="2633847"/>
            <a:ext cx="735082" cy="9329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g2f5359ab914_0_232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9865320" y="3377236"/>
            <a:ext cx="686419" cy="8629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g2f5359ab914_0_232" descr="Lecturer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4679640" y="1520872"/>
            <a:ext cx="751187" cy="7511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g2f5359ab914_0_232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902946" y="5443696"/>
            <a:ext cx="579516" cy="7186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g2f5359ab914_0_232"/>
          <p:cNvPicPr preferRelativeResize="0"/>
          <p:nvPr/>
        </p:nvPicPr>
        <p:blipFill rotWithShape="1">
          <a:blip r:embed="rId17">
            <a:alphaModFix/>
          </a:blip>
          <a:srcRect/>
          <a:stretch/>
        </p:blipFill>
        <p:spPr>
          <a:xfrm>
            <a:off x="949519" y="4644516"/>
            <a:ext cx="486370" cy="5986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g2f5359ab914_0_232"/>
          <p:cNvPicPr preferRelativeResize="0"/>
          <p:nvPr/>
        </p:nvPicPr>
        <p:blipFill rotWithShape="1">
          <a:blip r:embed="rId18">
            <a:alphaModFix/>
          </a:blip>
          <a:srcRect/>
          <a:stretch/>
        </p:blipFill>
        <p:spPr>
          <a:xfrm>
            <a:off x="3427159" y="3643675"/>
            <a:ext cx="670066" cy="8308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g2f5359ab914_0_232" descr="Dinero"/>
          <p:cNvPicPr preferRelativeResize="0"/>
          <p:nvPr/>
        </p:nvPicPr>
        <p:blipFill rotWithShape="1">
          <a:blip r:embed="rId19">
            <a:alphaModFix/>
          </a:blip>
          <a:srcRect/>
          <a:stretch/>
        </p:blipFill>
        <p:spPr>
          <a:xfrm>
            <a:off x="8580158" y="5422999"/>
            <a:ext cx="773496" cy="7734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g2f5359ab914_0_232" descr="Mejora continua"/>
          <p:cNvPicPr preferRelativeResize="0"/>
          <p:nvPr/>
        </p:nvPicPr>
        <p:blipFill rotWithShape="1">
          <a:blip r:embed="rId20">
            <a:alphaModFix/>
          </a:blip>
          <a:srcRect/>
          <a:stretch/>
        </p:blipFill>
        <p:spPr>
          <a:xfrm>
            <a:off x="8476370" y="4242865"/>
            <a:ext cx="981072" cy="9810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g2f5359ab914_0_232"/>
          <p:cNvPicPr preferRelativeResize="0"/>
          <p:nvPr/>
        </p:nvPicPr>
        <p:blipFill rotWithShape="1">
          <a:blip r:embed="rId21">
            <a:alphaModFix/>
          </a:blip>
          <a:srcRect r="53126"/>
          <a:stretch/>
        </p:blipFill>
        <p:spPr>
          <a:xfrm>
            <a:off x="4825340" y="3395648"/>
            <a:ext cx="459787" cy="12163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g2f5359ab914_0_232"/>
          <p:cNvPicPr preferRelativeResize="0"/>
          <p:nvPr/>
        </p:nvPicPr>
        <p:blipFill rotWithShape="1">
          <a:blip r:embed="rId21">
            <a:alphaModFix/>
          </a:blip>
          <a:srcRect/>
          <a:stretch/>
        </p:blipFill>
        <p:spPr>
          <a:xfrm>
            <a:off x="2086506" y="3655909"/>
            <a:ext cx="716935" cy="889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g2f5359ab914_0_232"/>
          <p:cNvPicPr preferRelativeResize="0"/>
          <p:nvPr/>
        </p:nvPicPr>
        <p:blipFill rotWithShape="1">
          <a:blip r:embed="rId22">
            <a:alphaModFix/>
          </a:blip>
          <a:srcRect/>
          <a:stretch/>
        </p:blipFill>
        <p:spPr>
          <a:xfrm>
            <a:off x="5853800" y="2363771"/>
            <a:ext cx="913720" cy="11245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g2f5359ab914_0_232" descr="Heart"/>
          <p:cNvPicPr preferRelativeResize="0"/>
          <p:nvPr/>
        </p:nvPicPr>
        <p:blipFill rotWithShape="1">
          <a:blip r:embed="rId23">
            <a:alphaModFix/>
          </a:blip>
          <a:srcRect/>
          <a:stretch/>
        </p:blipFill>
        <p:spPr>
          <a:xfrm>
            <a:off x="8633597" y="1444455"/>
            <a:ext cx="666619" cy="6060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g2f5359ab914_0_232" descr="Man"/>
          <p:cNvPicPr preferRelativeResize="0"/>
          <p:nvPr/>
        </p:nvPicPr>
        <p:blipFill rotWithShape="1">
          <a:blip r:embed="rId24">
            <a:alphaModFix/>
          </a:blip>
          <a:srcRect/>
          <a:stretch/>
        </p:blipFill>
        <p:spPr>
          <a:xfrm>
            <a:off x="4646010" y="2588592"/>
            <a:ext cx="818447" cy="7440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g2f5359ab914_0_232" descr="Body builder"/>
          <p:cNvPicPr preferRelativeResize="0"/>
          <p:nvPr/>
        </p:nvPicPr>
        <p:blipFill rotWithShape="1">
          <a:blip r:embed="rId25">
            <a:alphaModFix/>
          </a:blip>
          <a:srcRect/>
          <a:stretch/>
        </p:blipFill>
        <p:spPr>
          <a:xfrm>
            <a:off x="4694682" y="4568389"/>
            <a:ext cx="721103" cy="6555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g2f5359ab914_0_232" descr="Children"/>
          <p:cNvPicPr preferRelativeResize="0"/>
          <p:nvPr/>
        </p:nvPicPr>
        <p:blipFill rotWithShape="1">
          <a:blip r:embed="rId26">
            <a:alphaModFix/>
          </a:blip>
          <a:srcRect/>
          <a:stretch/>
        </p:blipFill>
        <p:spPr>
          <a:xfrm>
            <a:off x="1914187" y="4399145"/>
            <a:ext cx="1061573" cy="96506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g2f5359ab914_0_232" descr="Shoe"/>
          <p:cNvPicPr preferRelativeResize="0"/>
          <p:nvPr/>
        </p:nvPicPr>
        <p:blipFill rotWithShape="1">
          <a:blip r:embed="rId27">
            <a:alphaModFix/>
          </a:blip>
          <a:srcRect/>
          <a:stretch/>
        </p:blipFill>
        <p:spPr>
          <a:xfrm>
            <a:off x="4629025" y="5475038"/>
            <a:ext cx="852416" cy="7749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g2f5359ab914_0_232" descr="Open hand"/>
          <p:cNvPicPr preferRelativeResize="0"/>
          <p:nvPr/>
        </p:nvPicPr>
        <p:blipFill rotWithShape="1">
          <a:blip r:embed="rId28">
            <a:alphaModFix/>
          </a:blip>
          <a:srcRect/>
          <a:stretch/>
        </p:blipFill>
        <p:spPr>
          <a:xfrm>
            <a:off x="5853801" y="3442498"/>
            <a:ext cx="913719" cy="8306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g2f5359ab914_0_232" descr="Puzzle pieces"/>
          <p:cNvPicPr preferRelativeResize="0"/>
          <p:nvPr/>
        </p:nvPicPr>
        <p:blipFill rotWithShape="1">
          <a:blip r:embed="rId29">
            <a:alphaModFix/>
          </a:blip>
          <a:srcRect/>
          <a:stretch/>
        </p:blipFill>
        <p:spPr>
          <a:xfrm>
            <a:off x="1987773" y="5331027"/>
            <a:ext cx="914400" cy="8312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g2f5359ab914_0_232" descr="Employee badge"/>
          <p:cNvPicPr preferRelativeResize="0"/>
          <p:nvPr/>
        </p:nvPicPr>
        <p:blipFill rotWithShape="1">
          <a:blip r:embed="rId30">
            <a:alphaModFix/>
          </a:blip>
          <a:srcRect/>
          <a:stretch/>
        </p:blipFill>
        <p:spPr>
          <a:xfrm>
            <a:off x="3364307" y="4500509"/>
            <a:ext cx="795771" cy="7234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g2f5359ab914_0_232" descr="Trophy"/>
          <p:cNvPicPr preferRelativeResize="0"/>
          <p:nvPr/>
        </p:nvPicPr>
        <p:blipFill rotWithShape="1">
          <a:blip r:embed="rId31">
            <a:alphaModFix/>
          </a:blip>
          <a:srcRect/>
          <a:stretch/>
        </p:blipFill>
        <p:spPr>
          <a:xfrm>
            <a:off x="7433003" y="3571543"/>
            <a:ext cx="550641" cy="5005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g2f5359ab914_0_232" descr="Daily calendar"/>
          <p:cNvPicPr preferRelativeResize="0"/>
          <p:nvPr/>
        </p:nvPicPr>
        <p:blipFill rotWithShape="1">
          <a:blip r:embed="rId32">
            <a:alphaModFix/>
          </a:blip>
          <a:srcRect/>
          <a:stretch/>
        </p:blipFill>
        <p:spPr>
          <a:xfrm>
            <a:off x="7326378" y="1387393"/>
            <a:ext cx="763891" cy="7638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g2f5359ab914_0_232" descr="Taxi"/>
          <p:cNvPicPr preferRelativeResize="0"/>
          <p:nvPr/>
        </p:nvPicPr>
        <p:blipFill rotWithShape="1">
          <a:blip r:embed="rId33">
            <a:alphaModFix/>
          </a:blip>
          <a:srcRect/>
          <a:stretch/>
        </p:blipFill>
        <p:spPr>
          <a:xfrm>
            <a:off x="7306421" y="4336314"/>
            <a:ext cx="803804" cy="8038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g2f5359ab914_0_232" descr="Burger and drink"/>
          <p:cNvPicPr preferRelativeResize="0"/>
          <p:nvPr/>
        </p:nvPicPr>
        <p:blipFill rotWithShape="1">
          <a:blip r:embed="rId34">
            <a:alphaModFix/>
          </a:blip>
          <a:srcRect/>
          <a:stretch/>
        </p:blipFill>
        <p:spPr>
          <a:xfrm>
            <a:off x="7269268" y="2309364"/>
            <a:ext cx="878111" cy="8781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g2f5359ab914_0_232" descr="Map with pin"/>
          <p:cNvPicPr preferRelativeResize="0"/>
          <p:nvPr/>
        </p:nvPicPr>
        <p:blipFill rotWithShape="1">
          <a:blip r:embed="rId35">
            <a:alphaModFix/>
          </a:blip>
          <a:srcRect/>
          <a:stretch/>
        </p:blipFill>
        <p:spPr>
          <a:xfrm>
            <a:off x="8664806" y="2496141"/>
            <a:ext cx="604200" cy="604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g2f5359ab914_0_232" descr="Storytelling con relleno sólido"/>
          <p:cNvPicPr preferRelativeResize="0"/>
          <p:nvPr/>
        </p:nvPicPr>
        <p:blipFill rotWithShape="1">
          <a:blip r:embed="rId36">
            <a:alphaModFix/>
          </a:blip>
          <a:srcRect/>
          <a:stretch/>
        </p:blipFill>
        <p:spPr>
          <a:xfrm>
            <a:off x="9785550" y="1336635"/>
            <a:ext cx="666619" cy="6666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g2f5359ab914_0_232" descr="Bullseye con relleno sólido"/>
          <p:cNvPicPr preferRelativeResize="0"/>
          <p:nvPr/>
        </p:nvPicPr>
        <p:blipFill rotWithShape="1">
          <a:blip r:embed="rId37">
            <a:alphaModFix/>
          </a:blip>
          <a:srcRect/>
          <a:stretch/>
        </p:blipFill>
        <p:spPr>
          <a:xfrm>
            <a:off x="9785550" y="2402066"/>
            <a:ext cx="753119" cy="7531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g2f5359ab914_0_232" descr="Thought bubble con relleno sólido"/>
          <p:cNvPicPr preferRelativeResize="0"/>
          <p:nvPr/>
        </p:nvPicPr>
        <p:blipFill rotWithShape="1">
          <a:blip r:embed="rId38">
            <a:alphaModFix/>
          </a:blip>
          <a:srcRect/>
          <a:stretch/>
        </p:blipFill>
        <p:spPr>
          <a:xfrm>
            <a:off x="9846061" y="4399145"/>
            <a:ext cx="684284" cy="6842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g2f5359ab914_0_232" descr="Paperclip con relleno sólido"/>
          <p:cNvPicPr preferRelativeResize="0"/>
          <p:nvPr/>
        </p:nvPicPr>
        <p:blipFill rotWithShape="1">
          <a:blip r:embed="rId39">
            <a:alphaModFix/>
          </a:blip>
          <a:srcRect/>
          <a:stretch/>
        </p:blipFill>
        <p:spPr>
          <a:xfrm>
            <a:off x="9852870" y="5466847"/>
            <a:ext cx="685799" cy="685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g2f5359ab914_0_232" descr="Megaphone con relleno sólido"/>
          <p:cNvPicPr preferRelativeResize="0"/>
          <p:nvPr/>
        </p:nvPicPr>
        <p:blipFill rotWithShape="1">
          <a:blip r:embed="rId40">
            <a:alphaModFix/>
          </a:blip>
          <a:srcRect/>
          <a:stretch/>
        </p:blipFill>
        <p:spPr>
          <a:xfrm>
            <a:off x="10904375" y="3462147"/>
            <a:ext cx="719374" cy="719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g2f5359ab914_0_232" descr="Clapping hands con relleno sólido"/>
          <p:cNvPicPr preferRelativeResize="0"/>
          <p:nvPr/>
        </p:nvPicPr>
        <p:blipFill rotWithShape="1">
          <a:blip r:embed="rId41">
            <a:alphaModFix/>
          </a:blip>
          <a:srcRect/>
          <a:stretch/>
        </p:blipFill>
        <p:spPr>
          <a:xfrm>
            <a:off x="1921370" y="1406620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g2f5359ab914_0_232" descr="Ticket con relleno sólido"/>
          <p:cNvPicPr preferRelativeResize="0"/>
          <p:nvPr/>
        </p:nvPicPr>
        <p:blipFill rotWithShape="1">
          <a:blip r:embed="rId42">
            <a:alphaModFix/>
          </a:blip>
          <a:srcRect/>
          <a:stretch/>
        </p:blipFill>
        <p:spPr>
          <a:xfrm>
            <a:off x="10904375" y="1355374"/>
            <a:ext cx="719374" cy="719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g2f5359ab914_0_232"/>
          <p:cNvPicPr preferRelativeResize="0"/>
          <p:nvPr/>
        </p:nvPicPr>
        <p:blipFill rotWithShape="1">
          <a:blip r:embed="rId43">
            <a:alphaModFix/>
          </a:blip>
          <a:srcRect/>
          <a:stretch/>
        </p:blipFill>
        <p:spPr>
          <a:xfrm>
            <a:off x="10811897" y="2327386"/>
            <a:ext cx="904329" cy="904329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g2f5359ab914_0_232"/>
          <p:cNvSpPr txBox="1">
            <a:spLocks noGrp="1"/>
          </p:cNvSpPr>
          <p:nvPr>
            <p:ph type="title"/>
          </p:nvPr>
        </p:nvSpPr>
        <p:spPr>
          <a:xfrm>
            <a:off x="515799" y="567361"/>
            <a:ext cx="8690700" cy="38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ctr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200"/>
              <a:buFont typeface="Calibri"/>
              <a:buNone/>
              <a:defRPr sz="3200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nchas">
  <p:cSld name="Manchas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Google Shape;141;g2f5359ab914_0_27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8820" y="2075307"/>
            <a:ext cx="2663523" cy="25969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g2f5359ab914_0_27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53117" y="2127728"/>
            <a:ext cx="2252854" cy="24920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g2f5359ab914_0_27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144515" y="1999107"/>
            <a:ext cx="2727340" cy="27493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g2f5359ab914_0_27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707176" y="1999107"/>
            <a:ext cx="2909349" cy="27493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g2f5359ab914_0_27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261503" y="1908683"/>
            <a:ext cx="3339241" cy="2930181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g2f5359ab914_0_278"/>
          <p:cNvSpPr txBox="1">
            <a:spLocks noGrp="1"/>
          </p:cNvSpPr>
          <p:nvPr>
            <p:ph type="title"/>
          </p:nvPr>
        </p:nvSpPr>
        <p:spPr>
          <a:xfrm>
            <a:off x="515799" y="567361"/>
            <a:ext cx="8690700" cy="38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ctr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200"/>
              <a:buFont typeface="Calibri"/>
              <a:buNone/>
              <a:defRPr sz="3200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En blanco">
  <p:cSld name="1_En blanco">
    <p:bg>
      <p:bgPr>
        <a:solidFill>
          <a:schemeClr val="dk1"/>
        </a:solid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ortada 1">
  <p:cSld name="Portada_1">
    <p:bg>
      <p:bgPr>
        <a:solidFill>
          <a:schemeClr val="dk1"/>
        </a:solidFill>
        <a:effectLst/>
      </p:bgPr>
    </p:bg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2f5359ab914_0_285"/>
          <p:cNvSpPr txBox="1"/>
          <p:nvPr/>
        </p:nvSpPr>
        <p:spPr>
          <a:xfrm>
            <a:off x="-152400" y="281940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25000" lnSpcReduction="20000"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9" name="Google Shape;149;g2f5359ab914_0_285"/>
          <p:cNvPicPr preferRelativeResize="0"/>
          <p:nvPr/>
        </p:nvPicPr>
        <p:blipFill rotWithShape="1">
          <a:blip r:embed="rId2">
            <a:alphaModFix/>
          </a:blip>
          <a:srcRect b="22087"/>
          <a:stretch/>
        </p:blipFill>
        <p:spPr>
          <a:xfrm flipH="1">
            <a:off x="-3" y="4917057"/>
            <a:ext cx="12185731" cy="19409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Texto 1">
  <p:cSld name="4_Texto_1">
    <p:bg>
      <p:bgPr>
        <a:solidFill>
          <a:schemeClr val="dk1"/>
        </a:solidFill>
        <a:effectLst/>
      </p:bgPr>
    </p:bg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Google Shape;151;g2f5359ab914_0_28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943829"/>
            <a:ext cx="12192000" cy="19338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g2f5359ab914_0_28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395050"/>
            <a:ext cx="12192000" cy="51236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g2f5359ab914_0_28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036750" y="1293750"/>
            <a:ext cx="4070475" cy="5502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exto 1 1">
  <p:cSld name="3_Texto_1_1"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Google Shape;160;g2f28c4cbc4a_0_9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766600" y="-272300"/>
            <a:ext cx="13281025" cy="1284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exto 1">
  <p:cSld name="3_Texto_1"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2f28c4cbc4a_0_81"/>
          <p:cNvSpPr txBox="1">
            <a:spLocks noGrp="1"/>
          </p:cNvSpPr>
          <p:nvPr>
            <p:ph type="body" idx="1"/>
          </p:nvPr>
        </p:nvSpPr>
        <p:spPr>
          <a:xfrm>
            <a:off x="515810" y="1211049"/>
            <a:ext cx="4431000" cy="274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Calibri"/>
              <a:buNone/>
              <a:defRPr sz="2400" i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/>
            </a:lvl9pPr>
          </a:lstStyle>
          <a:p>
            <a:endParaRPr/>
          </a:p>
        </p:txBody>
      </p:sp>
      <p:sp>
        <p:nvSpPr>
          <p:cNvPr id="163" name="Google Shape;163;g2f28c4cbc4a_0_81"/>
          <p:cNvSpPr txBox="1">
            <a:spLocks noGrp="1"/>
          </p:cNvSpPr>
          <p:nvPr>
            <p:ph type="title"/>
          </p:nvPr>
        </p:nvSpPr>
        <p:spPr>
          <a:xfrm>
            <a:off x="515799" y="567361"/>
            <a:ext cx="8690700" cy="38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ctr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200"/>
              <a:buFont typeface="Calibri"/>
              <a:buNone/>
              <a:defRPr sz="3200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64" name="Google Shape;164;g2f28c4cbc4a_0_8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10800000">
            <a:off x="-733750" y="6001050"/>
            <a:ext cx="13281025" cy="1284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exto">
  <p:cSld name="3_Texto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Google Shape;166;p2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000800" y="1586750"/>
            <a:ext cx="4002425" cy="4917575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24"/>
          <p:cNvSpPr txBox="1">
            <a:spLocks noGrp="1"/>
          </p:cNvSpPr>
          <p:nvPr>
            <p:ph type="body" idx="1"/>
          </p:nvPr>
        </p:nvSpPr>
        <p:spPr>
          <a:xfrm>
            <a:off x="515810" y="1211049"/>
            <a:ext cx="4431000" cy="274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Calibri"/>
              <a:buNone/>
              <a:defRPr sz="2400" i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/>
            </a:lvl9pPr>
          </a:lstStyle>
          <a:p>
            <a:endParaRPr/>
          </a:p>
        </p:txBody>
      </p:sp>
      <p:sp>
        <p:nvSpPr>
          <p:cNvPr id="168" name="Google Shape;168;p24"/>
          <p:cNvSpPr txBox="1">
            <a:spLocks noGrp="1"/>
          </p:cNvSpPr>
          <p:nvPr>
            <p:ph type="title"/>
          </p:nvPr>
        </p:nvSpPr>
        <p:spPr>
          <a:xfrm>
            <a:off x="515799" y="567361"/>
            <a:ext cx="8690700" cy="38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ctr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200"/>
              <a:buFont typeface="Calibri"/>
              <a:buNone/>
              <a:defRPr sz="3200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69" name="Google Shape;169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0800000">
            <a:off x="-733750" y="6001050"/>
            <a:ext cx="13281025" cy="1284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_Texto">
  <p:cSld name="8_Texto"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Google Shape;171;p2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327825" y="4496125"/>
            <a:ext cx="8779401" cy="2703349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p28"/>
          <p:cNvSpPr txBox="1"/>
          <p:nvPr/>
        </p:nvSpPr>
        <p:spPr>
          <a:xfrm>
            <a:off x="2598025" y="2902038"/>
            <a:ext cx="7554300" cy="10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-US" sz="4800" b="1" i="0" u="none" strike="noStrike" cap="none">
                <a:solidFill>
                  <a:srgbClr val="1D2C72"/>
                </a:solidFill>
                <a:latin typeface="Comic Sans MS"/>
                <a:ea typeface="Comic Sans MS"/>
                <a:cs typeface="Comic Sans MS"/>
                <a:sym typeface="Comic Sans MS"/>
              </a:rPr>
              <a:t>¡Muchas gracias!</a:t>
            </a:r>
            <a:endParaRPr sz="4800" b="1" i="0" u="none" strike="noStrike" cap="none">
              <a:solidFill>
                <a:srgbClr val="1D2C72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173" name="Google Shape;173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20077" y="-520900"/>
            <a:ext cx="7730074" cy="25477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2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198325" y="1156500"/>
            <a:ext cx="4918400" cy="60429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_Texto">
  <p:cSld name="7_Texto"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Google Shape;176;p23"/>
          <p:cNvPicPr preferRelativeResize="0"/>
          <p:nvPr/>
        </p:nvPicPr>
        <p:blipFill rotWithShape="1">
          <a:blip r:embed="rId2">
            <a:alphaModFix/>
          </a:blip>
          <a:srcRect l="42687" t="11705" r="5023" b="12283"/>
          <a:stretch/>
        </p:blipFill>
        <p:spPr>
          <a:xfrm>
            <a:off x="6435900" y="327300"/>
            <a:ext cx="5756099" cy="6530701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23"/>
          <p:cNvSpPr/>
          <p:nvPr/>
        </p:nvSpPr>
        <p:spPr>
          <a:xfrm>
            <a:off x="4586025" y="327300"/>
            <a:ext cx="5756100" cy="6530700"/>
          </a:xfrm>
          <a:prstGeom prst="rect">
            <a:avLst/>
          </a:prstGeom>
          <a:gradFill>
            <a:gsLst>
              <a:gs pos="0">
                <a:srgbClr val="FDFFFF"/>
              </a:gs>
              <a:gs pos="8000">
                <a:srgbClr val="FDFFFF"/>
              </a:gs>
              <a:gs pos="13000">
                <a:srgbClr val="FEFFFF"/>
              </a:gs>
              <a:gs pos="24000">
                <a:srgbClr val="FEFFFF"/>
              </a:gs>
              <a:gs pos="36000">
                <a:srgbClr val="FEFFFF"/>
              </a:gs>
              <a:gs pos="90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Texto">
  <p:cSld name="10_Texto"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5"/>
          <p:cNvSpPr txBox="1">
            <a:spLocks noGrp="1"/>
          </p:cNvSpPr>
          <p:nvPr>
            <p:ph type="title"/>
          </p:nvPr>
        </p:nvSpPr>
        <p:spPr>
          <a:xfrm>
            <a:off x="837744" y="2985802"/>
            <a:ext cx="6157416" cy="4431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ctr" anchorCtr="0">
            <a:sp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21226"/>
              </a:buClr>
              <a:buSzPts val="3600"/>
              <a:buFont typeface="Calibri"/>
              <a:buNone/>
              <a:defRPr sz="3600">
                <a:solidFill>
                  <a:srgbClr val="D2122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80" name="Google Shape;180;p2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792150" y="381000"/>
            <a:ext cx="1211076" cy="11163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p25"/>
          <p:cNvPicPr preferRelativeResize="0"/>
          <p:nvPr/>
        </p:nvPicPr>
        <p:blipFill rotWithShape="1">
          <a:blip r:embed="rId3">
            <a:alphaModFix/>
          </a:blip>
          <a:srcRect t="14729" b="14727"/>
          <a:stretch/>
        </p:blipFill>
        <p:spPr>
          <a:xfrm>
            <a:off x="6274000" y="374999"/>
            <a:ext cx="5994210" cy="6515581"/>
          </a:xfrm>
          <a:custGeom>
            <a:avLst/>
            <a:gdLst/>
            <a:ahLst/>
            <a:cxnLst/>
            <a:rect l="l" t="t" r="r" b="b"/>
            <a:pathLst>
              <a:path w="6497789" h="7489174" extrusionOk="0">
                <a:moveTo>
                  <a:pt x="1357760" y="3443346"/>
                </a:moveTo>
                <a:cubicBezTo>
                  <a:pt x="1217535" y="2211090"/>
                  <a:pt x="52276" y="290975"/>
                  <a:pt x="944" y="67012"/>
                </a:cubicBezTo>
                <a:cubicBezTo>
                  <a:pt x="-18596" y="-26797"/>
                  <a:pt x="259579" y="18708"/>
                  <a:pt x="1338357" y="7539"/>
                </a:cubicBezTo>
                <a:lnTo>
                  <a:pt x="6473611" y="0"/>
                </a:lnTo>
                <a:cubicBezTo>
                  <a:pt x="6494276" y="1082299"/>
                  <a:pt x="6504737" y="6237364"/>
                  <a:pt x="6492683" y="7472708"/>
                </a:cubicBezTo>
                <a:cubicBezTo>
                  <a:pt x="6546409" y="7506136"/>
                  <a:pt x="4805625" y="7423754"/>
                  <a:pt x="3955262" y="7468885"/>
                </a:cubicBezTo>
                <a:cubicBezTo>
                  <a:pt x="3104900" y="7514016"/>
                  <a:pt x="862861" y="7471313"/>
                  <a:pt x="842292" y="7460547"/>
                </a:cubicBezTo>
                <a:cubicBezTo>
                  <a:pt x="24327" y="7069860"/>
                  <a:pt x="1497985" y="4675602"/>
                  <a:pt x="1357760" y="3443346"/>
                </a:cubicBezTo>
                <a:close/>
              </a:path>
            </a:pathLst>
          </a:custGeom>
          <a:noFill/>
          <a:ln>
            <a:noFill/>
          </a:ln>
        </p:spPr>
      </p:pic>
      <p:sp>
        <p:nvSpPr>
          <p:cNvPr id="182" name="Google Shape;182;p25"/>
          <p:cNvSpPr/>
          <p:nvPr/>
        </p:nvSpPr>
        <p:spPr>
          <a:xfrm>
            <a:off x="5282100" y="367438"/>
            <a:ext cx="6986100" cy="6530700"/>
          </a:xfrm>
          <a:prstGeom prst="rect">
            <a:avLst/>
          </a:prstGeom>
          <a:gradFill>
            <a:gsLst>
              <a:gs pos="0">
                <a:srgbClr val="FDFFFF"/>
              </a:gs>
              <a:gs pos="8000">
                <a:srgbClr val="FDFFFF"/>
              </a:gs>
              <a:gs pos="13000">
                <a:srgbClr val="FEFFFF"/>
              </a:gs>
              <a:gs pos="24000">
                <a:srgbClr val="FEFFFF"/>
              </a:gs>
              <a:gs pos="36000">
                <a:srgbClr val="FEFFFF"/>
              </a:gs>
              <a:gs pos="90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Texto">
  <p:cSld name="10_Texto"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2f653d3fb70_0_179"/>
          <p:cNvSpPr txBox="1">
            <a:spLocks noGrp="1"/>
          </p:cNvSpPr>
          <p:nvPr>
            <p:ph type="title"/>
          </p:nvPr>
        </p:nvSpPr>
        <p:spPr>
          <a:xfrm>
            <a:off x="837744" y="2985802"/>
            <a:ext cx="6157500" cy="4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ctr" anchorCtr="0">
            <a:sp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21226"/>
              </a:buClr>
              <a:buSzPts val="3600"/>
              <a:buFont typeface="Calibri"/>
              <a:buNone/>
              <a:defRPr sz="3600">
                <a:solidFill>
                  <a:srgbClr val="D2122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90" name="Google Shape;190;g2f653d3fb70_0_17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792150" y="381000"/>
            <a:ext cx="1211076" cy="11163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g2f653d3fb70_0_179"/>
          <p:cNvPicPr preferRelativeResize="0"/>
          <p:nvPr/>
        </p:nvPicPr>
        <p:blipFill rotWithShape="1">
          <a:blip r:embed="rId3">
            <a:alphaModFix/>
          </a:blip>
          <a:srcRect t="14729" b="14728"/>
          <a:stretch/>
        </p:blipFill>
        <p:spPr>
          <a:xfrm>
            <a:off x="6274000" y="374999"/>
            <a:ext cx="5994210" cy="6515581"/>
          </a:xfrm>
          <a:custGeom>
            <a:avLst/>
            <a:gdLst/>
            <a:ahLst/>
            <a:cxnLst/>
            <a:rect l="l" t="t" r="r" b="b"/>
            <a:pathLst>
              <a:path w="6497789" h="7489174" extrusionOk="0">
                <a:moveTo>
                  <a:pt x="1357760" y="3443346"/>
                </a:moveTo>
                <a:cubicBezTo>
                  <a:pt x="1217535" y="2211090"/>
                  <a:pt x="52276" y="290975"/>
                  <a:pt x="944" y="67012"/>
                </a:cubicBezTo>
                <a:cubicBezTo>
                  <a:pt x="-18596" y="-26797"/>
                  <a:pt x="259579" y="18708"/>
                  <a:pt x="1338357" y="7539"/>
                </a:cubicBezTo>
                <a:lnTo>
                  <a:pt x="6473611" y="0"/>
                </a:lnTo>
                <a:cubicBezTo>
                  <a:pt x="6494276" y="1082299"/>
                  <a:pt x="6504737" y="6237364"/>
                  <a:pt x="6492683" y="7472708"/>
                </a:cubicBezTo>
                <a:cubicBezTo>
                  <a:pt x="6546409" y="7506136"/>
                  <a:pt x="4805625" y="7423754"/>
                  <a:pt x="3955262" y="7468885"/>
                </a:cubicBezTo>
                <a:cubicBezTo>
                  <a:pt x="3104900" y="7514016"/>
                  <a:pt x="862861" y="7471313"/>
                  <a:pt x="842292" y="7460547"/>
                </a:cubicBezTo>
                <a:cubicBezTo>
                  <a:pt x="24327" y="7069860"/>
                  <a:pt x="1497985" y="4675602"/>
                  <a:pt x="1357760" y="3443346"/>
                </a:cubicBezTo>
                <a:close/>
              </a:path>
            </a:pathLst>
          </a:custGeom>
          <a:noFill/>
          <a:ln>
            <a:noFill/>
          </a:ln>
        </p:spPr>
      </p:pic>
      <p:sp>
        <p:nvSpPr>
          <p:cNvPr id="192" name="Google Shape;192;g2f653d3fb70_0_179"/>
          <p:cNvSpPr/>
          <p:nvPr/>
        </p:nvSpPr>
        <p:spPr>
          <a:xfrm>
            <a:off x="5282100" y="367438"/>
            <a:ext cx="6986100" cy="6530700"/>
          </a:xfrm>
          <a:prstGeom prst="rect">
            <a:avLst/>
          </a:prstGeom>
          <a:gradFill>
            <a:gsLst>
              <a:gs pos="0">
                <a:srgbClr val="FDFFFF"/>
              </a:gs>
              <a:gs pos="8000">
                <a:srgbClr val="FDFFFF"/>
              </a:gs>
              <a:gs pos="13000">
                <a:srgbClr val="FEFFFF"/>
              </a:gs>
              <a:gs pos="24000">
                <a:srgbClr val="FEFFFF"/>
              </a:gs>
              <a:gs pos="36000">
                <a:srgbClr val="FEFFFF"/>
              </a:gs>
              <a:gs pos="90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3" name="Google Shape;193;g2f653d3fb70_0_17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766600" y="-272300"/>
            <a:ext cx="13281025" cy="1284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ortada">
  <p:cSld name="Portada">
    <p:bg>
      <p:bgPr>
        <a:solidFill>
          <a:schemeClr val="accent3"/>
        </a:solidFill>
        <a:effectLst/>
      </p:bgPr>
    </p:bg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" name="Google Shape;195;g2f653d3fb70_0_14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10800000">
            <a:off x="-2" y="1"/>
            <a:ext cx="12192002" cy="5069840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g2f653d3fb70_0_142"/>
          <p:cNvSpPr txBox="1">
            <a:spLocks noGrp="1"/>
          </p:cNvSpPr>
          <p:nvPr>
            <p:ph type="ctrTitle"/>
          </p:nvPr>
        </p:nvSpPr>
        <p:spPr>
          <a:xfrm>
            <a:off x="481424" y="4463320"/>
            <a:ext cx="7680900" cy="6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sz="4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7" name="Google Shape;197;g2f653d3fb70_0_142"/>
          <p:cNvSpPr txBox="1">
            <a:spLocks noGrp="1"/>
          </p:cNvSpPr>
          <p:nvPr>
            <p:ph type="subTitle" idx="1"/>
          </p:nvPr>
        </p:nvSpPr>
        <p:spPr>
          <a:xfrm>
            <a:off x="552544" y="5220195"/>
            <a:ext cx="4436100" cy="16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Calibri"/>
              <a:buNone/>
              <a:defRPr sz="2200" i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98" name="Google Shape;198;g2f653d3fb70_0_142"/>
          <p:cNvSpPr/>
          <p:nvPr/>
        </p:nvSpPr>
        <p:spPr>
          <a:xfrm>
            <a:off x="9310255" y="166534"/>
            <a:ext cx="2594700" cy="11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9" name="Google Shape;199;g2f653d3fb70_0_142"/>
          <p:cNvSpPr/>
          <p:nvPr/>
        </p:nvSpPr>
        <p:spPr>
          <a:xfrm>
            <a:off x="9717370" y="166534"/>
            <a:ext cx="2474700" cy="680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0" name="Google Shape;200;g2f653d3fb70_0_14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255045" y="208772"/>
            <a:ext cx="1649761" cy="1520685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g2f653d3fb70_0_142"/>
          <p:cNvSpPr txBox="1">
            <a:spLocks noGrp="1"/>
          </p:cNvSpPr>
          <p:nvPr>
            <p:ph type="body" idx="2"/>
          </p:nvPr>
        </p:nvSpPr>
        <p:spPr>
          <a:xfrm>
            <a:off x="481013" y="3979333"/>
            <a:ext cx="52086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  <a:defRPr sz="2400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/>
            </a:lvl9pPr>
          </a:lstStyle>
          <a:p>
            <a:endParaRPr/>
          </a:p>
        </p:txBody>
      </p:sp>
      <p:sp>
        <p:nvSpPr>
          <p:cNvPr id="202" name="Google Shape;202;g2f653d3fb70_0_142"/>
          <p:cNvSpPr txBox="1"/>
          <p:nvPr/>
        </p:nvSpPr>
        <p:spPr>
          <a:xfrm>
            <a:off x="-152400" y="281940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25000" lnSpcReduction="20000"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3" name="Google Shape;203;g2f653d3fb70_0_14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-8993"/>
            <a:ext cx="12192000" cy="38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Texto 1">
  <p:cSld name="4_Texto_1">
    <p:bg>
      <p:bgPr>
        <a:solidFill>
          <a:schemeClr val="dk1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oogle Shape;15;g2f2dc2a354a_0_13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943829"/>
            <a:ext cx="12192000" cy="19338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6;g2f2dc2a354a_0_1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36750" y="1293750"/>
            <a:ext cx="4070475" cy="5502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_Texto">
  <p:cSld name="7_Texto"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" name="Google Shape;205;g2f653d3fb70_0_152"/>
          <p:cNvPicPr preferRelativeResize="0"/>
          <p:nvPr/>
        </p:nvPicPr>
        <p:blipFill rotWithShape="1">
          <a:blip r:embed="rId2">
            <a:alphaModFix/>
          </a:blip>
          <a:srcRect l="42689" t="11705" r="5019" b="12283"/>
          <a:stretch/>
        </p:blipFill>
        <p:spPr>
          <a:xfrm>
            <a:off x="6435900" y="327300"/>
            <a:ext cx="5756099" cy="6530701"/>
          </a:xfrm>
          <a:prstGeom prst="rect">
            <a:avLst/>
          </a:prstGeom>
          <a:noFill/>
          <a:ln>
            <a:noFill/>
          </a:ln>
        </p:spPr>
      </p:pic>
      <p:sp>
        <p:nvSpPr>
          <p:cNvPr id="206" name="Google Shape;206;g2f653d3fb70_0_152"/>
          <p:cNvSpPr/>
          <p:nvPr/>
        </p:nvSpPr>
        <p:spPr>
          <a:xfrm>
            <a:off x="4586025" y="327300"/>
            <a:ext cx="5756100" cy="6530700"/>
          </a:xfrm>
          <a:prstGeom prst="rect">
            <a:avLst/>
          </a:prstGeom>
          <a:gradFill>
            <a:gsLst>
              <a:gs pos="0">
                <a:srgbClr val="FDFFFF"/>
              </a:gs>
              <a:gs pos="8000">
                <a:srgbClr val="FDFFFF"/>
              </a:gs>
              <a:gs pos="13000">
                <a:srgbClr val="FEFFFF"/>
              </a:gs>
              <a:gs pos="24000">
                <a:srgbClr val="FEFFFF"/>
              </a:gs>
              <a:gs pos="36000">
                <a:srgbClr val="FEFFFF"/>
              </a:gs>
              <a:gs pos="90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7" name="Google Shape;207;g2f653d3fb70_0_15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8993"/>
            <a:ext cx="12192000" cy="38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g2f653d3fb70_0_15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92150" y="381000"/>
            <a:ext cx="1211076" cy="11163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exto">
  <p:cSld name="2_Texto">
    <p:bg>
      <p:bgPr>
        <a:solidFill>
          <a:schemeClr val="accent3"/>
        </a:solidFill>
        <a:effectLst/>
      </p:bgPr>
    </p:bg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" name="Google Shape;210;g2f653d3fb70_0_15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10800000">
            <a:off x="-25227" y="29625"/>
            <a:ext cx="12401552" cy="6258125"/>
          </a:xfrm>
          <a:prstGeom prst="rect">
            <a:avLst/>
          </a:prstGeom>
          <a:noFill/>
          <a:ln>
            <a:noFill/>
          </a:ln>
        </p:spPr>
      </p:pic>
      <p:sp>
        <p:nvSpPr>
          <p:cNvPr id="211" name="Google Shape;211;g2f653d3fb70_0_157"/>
          <p:cNvSpPr txBox="1">
            <a:spLocks noGrp="1"/>
          </p:cNvSpPr>
          <p:nvPr>
            <p:ph type="body" idx="1"/>
          </p:nvPr>
        </p:nvSpPr>
        <p:spPr>
          <a:xfrm>
            <a:off x="515810" y="1515849"/>
            <a:ext cx="4431000" cy="274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Calibri"/>
              <a:buNone/>
              <a:defRPr sz="2400" i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/>
            </a:lvl9pPr>
          </a:lstStyle>
          <a:p>
            <a:endParaRPr/>
          </a:p>
        </p:txBody>
      </p:sp>
      <p:sp>
        <p:nvSpPr>
          <p:cNvPr id="212" name="Google Shape;212;g2f653d3fb70_0_157"/>
          <p:cNvSpPr txBox="1">
            <a:spLocks noGrp="1"/>
          </p:cNvSpPr>
          <p:nvPr>
            <p:ph type="title"/>
          </p:nvPr>
        </p:nvSpPr>
        <p:spPr>
          <a:xfrm>
            <a:off x="515799" y="567361"/>
            <a:ext cx="8690700" cy="38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ctr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213" name="Google Shape;213;g2f653d3fb70_0_15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9000"/>
            <a:ext cx="12192000" cy="38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Google Shape;214;g2f653d3fb70_0_15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92150" y="381000"/>
            <a:ext cx="1211076" cy="11163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exto 1">
  <p:cSld name="3_Texto_1"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2f653d3fb70_0_163"/>
          <p:cNvSpPr txBox="1">
            <a:spLocks noGrp="1"/>
          </p:cNvSpPr>
          <p:nvPr>
            <p:ph type="body" idx="1"/>
          </p:nvPr>
        </p:nvSpPr>
        <p:spPr>
          <a:xfrm>
            <a:off x="515810" y="1211049"/>
            <a:ext cx="4431000" cy="274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Calibri"/>
              <a:buNone/>
              <a:defRPr sz="2400" i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/>
            </a:lvl9pPr>
          </a:lstStyle>
          <a:p>
            <a:endParaRPr/>
          </a:p>
        </p:txBody>
      </p:sp>
      <p:sp>
        <p:nvSpPr>
          <p:cNvPr id="217" name="Google Shape;217;g2f653d3fb70_0_163"/>
          <p:cNvSpPr txBox="1">
            <a:spLocks noGrp="1"/>
          </p:cNvSpPr>
          <p:nvPr>
            <p:ph type="title"/>
          </p:nvPr>
        </p:nvSpPr>
        <p:spPr>
          <a:xfrm>
            <a:off x="515799" y="567361"/>
            <a:ext cx="8690700" cy="38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ctr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200"/>
              <a:buFont typeface="Calibri"/>
              <a:buNone/>
              <a:defRPr sz="3200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218" name="Google Shape;218;g2f653d3fb70_0_16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792150" y="381000"/>
            <a:ext cx="1211076" cy="11163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Google Shape;219;g2f653d3fb70_0_163"/>
          <p:cNvPicPr preferRelativeResize="0"/>
          <p:nvPr/>
        </p:nvPicPr>
        <p:blipFill rotWithShape="1">
          <a:blip r:embed="rId3">
            <a:alphaModFix/>
          </a:blip>
          <a:srcRect b="22087"/>
          <a:stretch/>
        </p:blipFill>
        <p:spPr>
          <a:xfrm flipH="1">
            <a:off x="3125" y="6036003"/>
            <a:ext cx="12185750" cy="1116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" name="Google Shape;220;g2f653d3fb70_0_16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-8993"/>
            <a:ext cx="12192000" cy="38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exto">
  <p:cSld name="3_Texto"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2" name="Google Shape;222;g2f653d3fb70_0_16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000800" y="1586750"/>
            <a:ext cx="4002425" cy="4917575"/>
          </a:xfrm>
          <a:prstGeom prst="rect">
            <a:avLst/>
          </a:prstGeom>
          <a:noFill/>
          <a:ln>
            <a:noFill/>
          </a:ln>
        </p:spPr>
      </p:pic>
      <p:sp>
        <p:nvSpPr>
          <p:cNvPr id="223" name="Google Shape;223;g2f653d3fb70_0_169"/>
          <p:cNvSpPr txBox="1">
            <a:spLocks noGrp="1"/>
          </p:cNvSpPr>
          <p:nvPr>
            <p:ph type="body" idx="1"/>
          </p:nvPr>
        </p:nvSpPr>
        <p:spPr>
          <a:xfrm>
            <a:off x="515810" y="1211049"/>
            <a:ext cx="4431000" cy="274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Calibri"/>
              <a:buNone/>
              <a:defRPr sz="2400" i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/>
            </a:lvl9pPr>
          </a:lstStyle>
          <a:p>
            <a:endParaRPr/>
          </a:p>
        </p:txBody>
      </p:sp>
      <p:sp>
        <p:nvSpPr>
          <p:cNvPr id="224" name="Google Shape;224;g2f653d3fb70_0_169"/>
          <p:cNvSpPr txBox="1">
            <a:spLocks noGrp="1"/>
          </p:cNvSpPr>
          <p:nvPr>
            <p:ph type="title"/>
          </p:nvPr>
        </p:nvSpPr>
        <p:spPr>
          <a:xfrm>
            <a:off x="515799" y="567361"/>
            <a:ext cx="8690700" cy="38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ctr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200"/>
              <a:buFont typeface="Calibri"/>
              <a:buNone/>
              <a:defRPr sz="3200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225" name="Google Shape;225;g2f653d3fb70_0_16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792150" y="381000"/>
            <a:ext cx="1211076" cy="11163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" name="Google Shape;226;g2f653d3fb70_0_169"/>
          <p:cNvPicPr preferRelativeResize="0"/>
          <p:nvPr/>
        </p:nvPicPr>
        <p:blipFill rotWithShape="1">
          <a:blip r:embed="rId4">
            <a:alphaModFix/>
          </a:blip>
          <a:srcRect t="3057" b="54769"/>
          <a:stretch/>
        </p:blipFill>
        <p:spPr>
          <a:xfrm flipH="1">
            <a:off x="3125" y="5807400"/>
            <a:ext cx="12185750" cy="1050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Google Shape;227;g2f653d3fb70_0_16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-8993"/>
            <a:ext cx="12192000" cy="38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exto 1 1">
  <p:cSld name="3_Texto_1_1"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9" name="Google Shape;229;g2f653d3fb70_0_17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792150" y="381000"/>
            <a:ext cx="1211076" cy="11163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30" name="Google Shape;230;g2f653d3fb70_0_17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8993"/>
            <a:ext cx="12192000" cy="38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exto 1">
  <p:cSld name="2_Texto_1">
    <p:bg>
      <p:bgPr>
        <a:solidFill>
          <a:schemeClr val="accent3"/>
        </a:solidFill>
        <a:effectLst/>
      </p:bgPr>
    </p:bg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2" name="Google Shape;232;g2f653d3fb70_0_18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10800000">
            <a:off x="-25227" y="29625"/>
            <a:ext cx="12401552" cy="6589375"/>
          </a:xfrm>
          <a:prstGeom prst="rect">
            <a:avLst/>
          </a:prstGeom>
          <a:noFill/>
          <a:ln>
            <a:noFill/>
          </a:ln>
        </p:spPr>
      </p:pic>
      <p:sp>
        <p:nvSpPr>
          <p:cNvPr id="233" name="Google Shape;233;g2f653d3fb70_0_185"/>
          <p:cNvSpPr txBox="1">
            <a:spLocks noGrp="1"/>
          </p:cNvSpPr>
          <p:nvPr>
            <p:ph type="body" idx="1"/>
          </p:nvPr>
        </p:nvSpPr>
        <p:spPr>
          <a:xfrm>
            <a:off x="515810" y="1515849"/>
            <a:ext cx="4431000" cy="274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Calibri"/>
              <a:buNone/>
              <a:defRPr sz="2400" i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/>
            </a:lvl9pPr>
          </a:lstStyle>
          <a:p>
            <a:endParaRPr/>
          </a:p>
        </p:txBody>
      </p:sp>
      <p:sp>
        <p:nvSpPr>
          <p:cNvPr id="234" name="Google Shape;234;g2f653d3fb70_0_185"/>
          <p:cNvSpPr txBox="1">
            <a:spLocks noGrp="1"/>
          </p:cNvSpPr>
          <p:nvPr>
            <p:ph type="title"/>
          </p:nvPr>
        </p:nvSpPr>
        <p:spPr>
          <a:xfrm>
            <a:off x="515799" y="567361"/>
            <a:ext cx="8690700" cy="38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ctr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235" name="Google Shape;235;g2f653d3fb70_0_18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9000"/>
            <a:ext cx="12192000" cy="38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" name="Google Shape;236;g2f653d3fb70_0_18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92150" y="381000"/>
            <a:ext cx="1211076" cy="11163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_Texto">
  <p:cSld name="8_Texto"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8" name="Google Shape;238;g2f653d3fb70_0_19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792150" y="381000"/>
            <a:ext cx="1211076" cy="11163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39" name="Google Shape;239;g2f653d3fb70_0_19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32760" y="2130532"/>
            <a:ext cx="2663523" cy="2596937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Google Shape;240;g2f653d3fb70_0_19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517714" y="1746738"/>
            <a:ext cx="3041526" cy="3364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" name="Google Shape;241;g2f653d3fb70_0_19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591239" y="1793875"/>
            <a:ext cx="3244073" cy="3270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" name="Google Shape;242;g2f653d3fb70_0_19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608366" y="2054332"/>
            <a:ext cx="2909349" cy="274933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3" name="Google Shape;243;g2f653d3fb70_0_19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056968" y="1963910"/>
            <a:ext cx="3339241" cy="2930181"/>
          </a:xfrm>
          <a:prstGeom prst="rect">
            <a:avLst/>
          </a:prstGeom>
          <a:noFill/>
          <a:ln>
            <a:noFill/>
          </a:ln>
        </p:spPr>
      </p:pic>
      <p:sp>
        <p:nvSpPr>
          <p:cNvPr id="244" name="Google Shape;244;g2f653d3fb70_0_191"/>
          <p:cNvSpPr txBox="1"/>
          <p:nvPr/>
        </p:nvSpPr>
        <p:spPr>
          <a:xfrm>
            <a:off x="4075690" y="2935750"/>
            <a:ext cx="3974700" cy="38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 b="1" i="0" u="none" strike="noStrike" cap="none">
                <a:solidFill>
                  <a:srgbClr val="FEFFFF"/>
                </a:solidFill>
                <a:latin typeface="Lato"/>
                <a:ea typeface="Lato"/>
                <a:cs typeface="Lato"/>
                <a:sym typeface="Lato"/>
              </a:rPr>
              <a:t>Muchas gracias</a:t>
            </a:r>
            <a:endParaRPr sz="4000" b="1" i="0" u="none" strike="noStrike" cap="none">
              <a:solidFill>
                <a:srgbClr val="FEFFFF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45" name="Google Shape;245;g2f653d3fb70_0_191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0" y="-9000"/>
            <a:ext cx="12192000" cy="38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exto">
  <p:cSld name="1_Texto">
    <p:bg>
      <p:bgPr>
        <a:solidFill>
          <a:schemeClr val="accent3"/>
        </a:solidFill>
        <a:effectLst/>
      </p:bgPr>
    </p:bg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7" name="Google Shape;247;g2f653d3fb70_0_20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10800000">
            <a:off x="-104777" y="-1"/>
            <a:ext cx="12401552" cy="5715076"/>
          </a:xfrm>
          <a:prstGeom prst="rect">
            <a:avLst/>
          </a:prstGeom>
          <a:noFill/>
          <a:ln>
            <a:noFill/>
          </a:ln>
        </p:spPr>
      </p:pic>
      <p:sp>
        <p:nvSpPr>
          <p:cNvPr id="248" name="Google Shape;248;g2f653d3fb70_0_200"/>
          <p:cNvSpPr txBox="1">
            <a:spLocks noGrp="1"/>
          </p:cNvSpPr>
          <p:nvPr>
            <p:ph type="body" idx="1"/>
          </p:nvPr>
        </p:nvSpPr>
        <p:spPr>
          <a:xfrm>
            <a:off x="515810" y="1211049"/>
            <a:ext cx="4431000" cy="274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Calibri"/>
              <a:buNone/>
              <a:defRPr sz="2400" i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/>
            </a:lvl9pPr>
          </a:lstStyle>
          <a:p>
            <a:endParaRPr/>
          </a:p>
        </p:txBody>
      </p:sp>
      <p:sp>
        <p:nvSpPr>
          <p:cNvPr id="249" name="Google Shape;249;g2f653d3fb70_0_200"/>
          <p:cNvSpPr txBox="1">
            <a:spLocks noGrp="1"/>
          </p:cNvSpPr>
          <p:nvPr>
            <p:ph type="title"/>
          </p:nvPr>
        </p:nvSpPr>
        <p:spPr>
          <a:xfrm>
            <a:off x="515799" y="567361"/>
            <a:ext cx="8690700" cy="38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ctr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200"/>
              <a:buFont typeface="Calibri"/>
              <a:buNone/>
              <a:defRPr sz="3200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250" name="Google Shape;250;g2f653d3fb70_0_20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792150" y="381000"/>
            <a:ext cx="1211076" cy="11163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o e imagen 50/50">
  <p:cSld name="Texto e imagen 50/50"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2f653d3fb70_0_205"/>
          <p:cNvSpPr txBox="1">
            <a:spLocks noGrp="1"/>
          </p:cNvSpPr>
          <p:nvPr>
            <p:ph type="body" idx="1"/>
          </p:nvPr>
        </p:nvSpPr>
        <p:spPr>
          <a:xfrm>
            <a:off x="10381573" y="548311"/>
            <a:ext cx="1854600" cy="41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None/>
              <a:defRPr sz="100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3" name="Google Shape;253;g2f653d3fb70_0_205"/>
          <p:cNvSpPr>
            <a:spLocks noGrp="1"/>
          </p:cNvSpPr>
          <p:nvPr>
            <p:ph type="pic" idx="2"/>
          </p:nvPr>
        </p:nvSpPr>
        <p:spPr>
          <a:xfrm>
            <a:off x="6096000" y="0"/>
            <a:ext cx="6096000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254" name="Google Shape;254;g2f653d3fb70_0_205"/>
          <p:cNvSpPr txBox="1">
            <a:spLocks noGrp="1"/>
          </p:cNvSpPr>
          <p:nvPr>
            <p:ph type="body" idx="3"/>
          </p:nvPr>
        </p:nvSpPr>
        <p:spPr>
          <a:xfrm>
            <a:off x="515810" y="1211049"/>
            <a:ext cx="4431000" cy="274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Calibri"/>
              <a:buNone/>
              <a:defRPr sz="2400" i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/>
            </a:lvl9pPr>
          </a:lstStyle>
          <a:p>
            <a:endParaRPr/>
          </a:p>
        </p:txBody>
      </p:sp>
      <p:sp>
        <p:nvSpPr>
          <p:cNvPr id="255" name="Google Shape;255;g2f653d3fb70_0_205"/>
          <p:cNvSpPr txBox="1">
            <a:spLocks noGrp="1"/>
          </p:cNvSpPr>
          <p:nvPr>
            <p:ph type="title"/>
          </p:nvPr>
        </p:nvSpPr>
        <p:spPr>
          <a:xfrm>
            <a:off x="515799" y="567361"/>
            <a:ext cx="8690700" cy="38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ctr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200"/>
              <a:buFont typeface="Calibri"/>
              <a:buNone/>
              <a:defRPr sz="3200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íconos">
  <p:cSld name="íconos"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2f653d3fb70_0_210"/>
          <p:cNvSpPr txBox="1">
            <a:spLocks noGrp="1"/>
          </p:cNvSpPr>
          <p:nvPr>
            <p:ph type="body" idx="1"/>
          </p:nvPr>
        </p:nvSpPr>
        <p:spPr>
          <a:xfrm>
            <a:off x="10381573" y="548311"/>
            <a:ext cx="1854600" cy="41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None/>
              <a:defRPr sz="100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58" name="Google Shape;258;g2f653d3fb70_0_210" descr="Objetivo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928875" y="5486392"/>
            <a:ext cx="763570" cy="76357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9" name="Google Shape;259;g2f653d3fb70_0_210" descr="Prismático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908758" y="4399145"/>
            <a:ext cx="803804" cy="803804"/>
          </a:xfrm>
          <a:prstGeom prst="rect">
            <a:avLst/>
          </a:prstGeom>
          <a:noFill/>
          <a:ln>
            <a:noFill/>
          </a:ln>
        </p:spPr>
      </p:pic>
      <p:pic>
        <p:nvPicPr>
          <p:cNvPr id="260" name="Google Shape;260;g2f653d3fb70_0_210" descr="Aula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318117" y="1421214"/>
            <a:ext cx="888150" cy="888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1" name="Google Shape;261;g2f653d3fb70_0_21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63321" y="1587164"/>
            <a:ext cx="458767" cy="781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62" name="Google Shape;262;g2f653d3fb70_0_21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22993" y="3557207"/>
            <a:ext cx="739423" cy="916884"/>
          </a:xfrm>
          <a:prstGeom prst="rect">
            <a:avLst/>
          </a:prstGeom>
          <a:noFill/>
          <a:ln>
            <a:noFill/>
          </a:ln>
        </p:spPr>
      </p:pic>
      <p:pic>
        <p:nvPicPr>
          <p:cNvPr id="263" name="Google Shape;263;g2f653d3fb70_0_210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407140" y="5486391"/>
            <a:ext cx="710104" cy="710104"/>
          </a:xfrm>
          <a:prstGeom prst="rect">
            <a:avLst/>
          </a:prstGeom>
          <a:noFill/>
          <a:ln>
            <a:noFill/>
          </a:ln>
        </p:spPr>
      </p:pic>
      <p:pic>
        <p:nvPicPr>
          <p:cNvPr id="264" name="Google Shape;264;g2f653d3fb70_0_210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904095" y="1406620"/>
            <a:ext cx="813130" cy="1008281"/>
          </a:xfrm>
          <a:prstGeom prst="rect">
            <a:avLst/>
          </a:prstGeom>
          <a:noFill/>
          <a:ln>
            <a:noFill/>
          </a:ln>
        </p:spPr>
      </p:pic>
      <p:pic>
        <p:nvPicPr>
          <p:cNvPr id="265" name="Google Shape;265;g2f653d3fb70_0_210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2035750" y="2600314"/>
            <a:ext cx="818447" cy="1038798"/>
          </a:xfrm>
          <a:prstGeom prst="rect">
            <a:avLst/>
          </a:prstGeom>
          <a:noFill/>
          <a:ln>
            <a:noFill/>
          </a:ln>
        </p:spPr>
      </p:pic>
      <p:pic>
        <p:nvPicPr>
          <p:cNvPr id="266" name="Google Shape;266;g2f653d3fb70_0_210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794535" y="2593447"/>
            <a:ext cx="796338" cy="855119"/>
          </a:xfrm>
          <a:prstGeom prst="rect">
            <a:avLst/>
          </a:prstGeom>
          <a:noFill/>
          <a:ln>
            <a:noFill/>
          </a:ln>
        </p:spPr>
      </p:pic>
      <p:pic>
        <p:nvPicPr>
          <p:cNvPr id="267" name="Google Shape;267;g2f653d3fb70_0_210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8731528" y="3514478"/>
            <a:ext cx="470755" cy="588444"/>
          </a:xfrm>
          <a:prstGeom prst="rect">
            <a:avLst/>
          </a:prstGeom>
          <a:noFill/>
          <a:ln>
            <a:noFill/>
          </a:ln>
        </p:spPr>
      </p:pic>
      <p:pic>
        <p:nvPicPr>
          <p:cNvPr id="268" name="Google Shape;268;g2f653d3fb70_0_210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7365424" y="5443696"/>
            <a:ext cx="685799" cy="914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69" name="Google Shape;269;g2f653d3fb70_0_210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3394651" y="2633847"/>
            <a:ext cx="735082" cy="932989"/>
          </a:xfrm>
          <a:prstGeom prst="rect">
            <a:avLst/>
          </a:prstGeom>
          <a:noFill/>
          <a:ln>
            <a:noFill/>
          </a:ln>
        </p:spPr>
      </p:pic>
      <p:pic>
        <p:nvPicPr>
          <p:cNvPr id="270" name="Google Shape;270;g2f653d3fb70_0_210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9865320" y="3377236"/>
            <a:ext cx="686419" cy="862928"/>
          </a:xfrm>
          <a:prstGeom prst="rect">
            <a:avLst/>
          </a:prstGeom>
          <a:noFill/>
          <a:ln>
            <a:noFill/>
          </a:ln>
        </p:spPr>
      </p:pic>
      <p:pic>
        <p:nvPicPr>
          <p:cNvPr id="271" name="Google Shape;271;g2f653d3fb70_0_210" descr="Lecturer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4679640" y="1520872"/>
            <a:ext cx="751187" cy="7511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72" name="Google Shape;272;g2f653d3fb70_0_210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902946" y="5443696"/>
            <a:ext cx="579516" cy="718603"/>
          </a:xfrm>
          <a:prstGeom prst="rect">
            <a:avLst/>
          </a:prstGeom>
          <a:noFill/>
          <a:ln>
            <a:noFill/>
          </a:ln>
        </p:spPr>
      </p:pic>
      <p:pic>
        <p:nvPicPr>
          <p:cNvPr id="273" name="Google Shape;273;g2f653d3fb70_0_210"/>
          <p:cNvPicPr preferRelativeResize="0"/>
          <p:nvPr/>
        </p:nvPicPr>
        <p:blipFill rotWithShape="1">
          <a:blip r:embed="rId17">
            <a:alphaModFix/>
          </a:blip>
          <a:srcRect/>
          <a:stretch/>
        </p:blipFill>
        <p:spPr>
          <a:xfrm>
            <a:off x="949519" y="4644516"/>
            <a:ext cx="486370" cy="59861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4" name="Google Shape;274;g2f653d3fb70_0_210"/>
          <p:cNvPicPr preferRelativeResize="0"/>
          <p:nvPr/>
        </p:nvPicPr>
        <p:blipFill rotWithShape="1">
          <a:blip r:embed="rId18">
            <a:alphaModFix/>
          </a:blip>
          <a:srcRect/>
          <a:stretch/>
        </p:blipFill>
        <p:spPr>
          <a:xfrm>
            <a:off x="3427159" y="3643675"/>
            <a:ext cx="670066" cy="830881"/>
          </a:xfrm>
          <a:prstGeom prst="rect">
            <a:avLst/>
          </a:prstGeom>
          <a:noFill/>
          <a:ln>
            <a:noFill/>
          </a:ln>
        </p:spPr>
      </p:pic>
      <p:pic>
        <p:nvPicPr>
          <p:cNvPr id="275" name="Google Shape;275;g2f653d3fb70_0_210" descr="Dinero"/>
          <p:cNvPicPr preferRelativeResize="0"/>
          <p:nvPr/>
        </p:nvPicPr>
        <p:blipFill rotWithShape="1">
          <a:blip r:embed="rId19">
            <a:alphaModFix/>
          </a:blip>
          <a:srcRect/>
          <a:stretch/>
        </p:blipFill>
        <p:spPr>
          <a:xfrm>
            <a:off x="8580158" y="5422999"/>
            <a:ext cx="773496" cy="773496"/>
          </a:xfrm>
          <a:prstGeom prst="rect">
            <a:avLst/>
          </a:prstGeom>
          <a:noFill/>
          <a:ln>
            <a:noFill/>
          </a:ln>
        </p:spPr>
      </p:pic>
      <p:pic>
        <p:nvPicPr>
          <p:cNvPr id="276" name="Google Shape;276;g2f653d3fb70_0_210" descr="Mejora continua"/>
          <p:cNvPicPr preferRelativeResize="0"/>
          <p:nvPr/>
        </p:nvPicPr>
        <p:blipFill rotWithShape="1">
          <a:blip r:embed="rId20">
            <a:alphaModFix/>
          </a:blip>
          <a:srcRect/>
          <a:stretch/>
        </p:blipFill>
        <p:spPr>
          <a:xfrm>
            <a:off x="8476370" y="4242865"/>
            <a:ext cx="981072" cy="981072"/>
          </a:xfrm>
          <a:prstGeom prst="rect">
            <a:avLst/>
          </a:prstGeom>
          <a:noFill/>
          <a:ln>
            <a:noFill/>
          </a:ln>
        </p:spPr>
      </p:pic>
      <p:pic>
        <p:nvPicPr>
          <p:cNvPr id="277" name="Google Shape;277;g2f653d3fb70_0_210"/>
          <p:cNvPicPr preferRelativeResize="0"/>
          <p:nvPr/>
        </p:nvPicPr>
        <p:blipFill rotWithShape="1">
          <a:blip r:embed="rId21">
            <a:alphaModFix/>
          </a:blip>
          <a:srcRect r="53126"/>
          <a:stretch/>
        </p:blipFill>
        <p:spPr>
          <a:xfrm>
            <a:off x="4825340" y="3395648"/>
            <a:ext cx="459787" cy="1216328"/>
          </a:xfrm>
          <a:prstGeom prst="rect">
            <a:avLst/>
          </a:prstGeom>
          <a:noFill/>
          <a:ln>
            <a:noFill/>
          </a:ln>
        </p:spPr>
      </p:pic>
      <p:pic>
        <p:nvPicPr>
          <p:cNvPr id="278" name="Google Shape;278;g2f653d3fb70_0_210"/>
          <p:cNvPicPr preferRelativeResize="0"/>
          <p:nvPr/>
        </p:nvPicPr>
        <p:blipFill rotWithShape="1">
          <a:blip r:embed="rId21">
            <a:alphaModFix/>
          </a:blip>
          <a:srcRect/>
          <a:stretch/>
        </p:blipFill>
        <p:spPr>
          <a:xfrm>
            <a:off x="2086506" y="3655909"/>
            <a:ext cx="716935" cy="889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9" name="Google Shape;279;g2f653d3fb70_0_210"/>
          <p:cNvPicPr preferRelativeResize="0"/>
          <p:nvPr/>
        </p:nvPicPr>
        <p:blipFill rotWithShape="1">
          <a:blip r:embed="rId22">
            <a:alphaModFix/>
          </a:blip>
          <a:srcRect/>
          <a:stretch/>
        </p:blipFill>
        <p:spPr>
          <a:xfrm>
            <a:off x="5853800" y="2363771"/>
            <a:ext cx="913720" cy="11245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80" name="Google Shape;280;g2f653d3fb70_0_210" descr="Heart"/>
          <p:cNvPicPr preferRelativeResize="0"/>
          <p:nvPr/>
        </p:nvPicPr>
        <p:blipFill rotWithShape="1">
          <a:blip r:embed="rId23">
            <a:alphaModFix/>
          </a:blip>
          <a:srcRect/>
          <a:stretch/>
        </p:blipFill>
        <p:spPr>
          <a:xfrm>
            <a:off x="8633597" y="1444455"/>
            <a:ext cx="666619" cy="606017"/>
          </a:xfrm>
          <a:prstGeom prst="rect">
            <a:avLst/>
          </a:prstGeom>
          <a:noFill/>
          <a:ln>
            <a:noFill/>
          </a:ln>
        </p:spPr>
      </p:pic>
      <p:pic>
        <p:nvPicPr>
          <p:cNvPr id="281" name="Google Shape;281;g2f653d3fb70_0_210" descr="Man"/>
          <p:cNvPicPr preferRelativeResize="0"/>
          <p:nvPr/>
        </p:nvPicPr>
        <p:blipFill rotWithShape="1">
          <a:blip r:embed="rId24">
            <a:alphaModFix/>
          </a:blip>
          <a:srcRect/>
          <a:stretch/>
        </p:blipFill>
        <p:spPr>
          <a:xfrm>
            <a:off x="4646010" y="2588592"/>
            <a:ext cx="818447" cy="744042"/>
          </a:xfrm>
          <a:prstGeom prst="rect">
            <a:avLst/>
          </a:prstGeom>
          <a:noFill/>
          <a:ln>
            <a:noFill/>
          </a:ln>
        </p:spPr>
      </p:pic>
      <p:pic>
        <p:nvPicPr>
          <p:cNvPr id="282" name="Google Shape;282;g2f653d3fb70_0_210" descr="Body builder"/>
          <p:cNvPicPr preferRelativeResize="0"/>
          <p:nvPr/>
        </p:nvPicPr>
        <p:blipFill rotWithShape="1">
          <a:blip r:embed="rId25">
            <a:alphaModFix/>
          </a:blip>
          <a:srcRect/>
          <a:stretch/>
        </p:blipFill>
        <p:spPr>
          <a:xfrm>
            <a:off x="4694682" y="4568389"/>
            <a:ext cx="721103" cy="655548"/>
          </a:xfrm>
          <a:prstGeom prst="rect">
            <a:avLst/>
          </a:prstGeom>
          <a:noFill/>
          <a:ln>
            <a:noFill/>
          </a:ln>
        </p:spPr>
      </p:pic>
      <p:pic>
        <p:nvPicPr>
          <p:cNvPr id="283" name="Google Shape;283;g2f653d3fb70_0_210" descr="Children"/>
          <p:cNvPicPr preferRelativeResize="0"/>
          <p:nvPr/>
        </p:nvPicPr>
        <p:blipFill rotWithShape="1">
          <a:blip r:embed="rId26">
            <a:alphaModFix/>
          </a:blip>
          <a:srcRect/>
          <a:stretch/>
        </p:blipFill>
        <p:spPr>
          <a:xfrm>
            <a:off x="1914187" y="4399145"/>
            <a:ext cx="1061573" cy="965066"/>
          </a:xfrm>
          <a:prstGeom prst="rect">
            <a:avLst/>
          </a:prstGeom>
          <a:noFill/>
          <a:ln>
            <a:noFill/>
          </a:ln>
        </p:spPr>
      </p:pic>
      <p:pic>
        <p:nvPicPr>
          <p:cNvPr id="284" name="Google Shape;284;g2f653d3fb70_0_210" descr="Shoe"/>
          <p:cNvPicPr preferRelativeResize="0"/>
          <p:nvPr/>
        </p:nvPicPr>
        <p:blipFill rotWithShape="1">
          <a:blip r:embed="rId27">
            <a:alphaModFix/>
          </a:blip>
          <a:srcRect/>
          <a:stretch/>
        </p:blipFill>
        <p:spPr>
          <a:xfrm>
            <a:off x="4629025" y="5475038"/>
            <a:ext cx="852416" cy="7749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85" name="Google Shape;285;g2f653d3fb70_0_210" descr="Open hand"/>
          <p:cNvPicPr preferRelativeResize="0"/>
          <p:nvPr/>
        </p:nvPicPr>
        <p:blipFill rotWithShape="1">
          <a:blip r:embed="rId28">
            <a:alphaModFix/>
          </a:blip>
          <a:srcRect/>
          <a:stretch/>
        </p:blipFill>
        <p:spPr>
          <a:xfrm>
            <a:off x="5853801" y="3442498"/>
            <a:ext cx="913719" cy="8306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86" name="Google Shape;286;g2f653d3fb70_0_210" descr="Puzzle pieces"/>
          <p:cNvPicPr preferRelativeResize="0"/>
          <p:nvPr/>
        </p:nvPicPr>
        <p:blipFill rotWithShape="1">
          <a:blip r:embed="rId29">
            <a:alphaModFix/>
          </a:blip>
          <a:srcRect/>
          <a:stretch/>
        </p:blipFill>
        <p:spPr>
          <a:xfrm>
            <a:off x="1987773" y="5331027"/>
            <a:ext cx="914400" cy="831271"/>
          </a:xfrm>
          <a:prstGeom prst="rect">
            <a:avLst/>
          </a:prstGeom>
          <a:noFill/>
          <a:ln>
            <a:noFill/>
          </a:ln>
        </p:spPr>
      </p:pic>
      <p:pic>
        <p:nvPicPr>
          <p:cNvPr id="287" name="Google Shape;287;g2f653d3fb70_0_210" descr="Employee badge"/>
          <p:cNvPicPr preferRelativeResize="0"/>
          <p:nvPr/>
        </p:nvPicPr>
        <p:blipFill rotWithShape="1">
          <a:blip r:embed="rId30">
            <a:alphaModFix/>
          </a:blip>
          <a:srcRect/>
          <a:stretch/>
        </p:blipFill>
        <p:spPr>
          <a:xfrm>
            <a:off x="3364307" y="4500509"/>
            <a:ext cx="795771" cy="723428"/>
          </a:xfrm>
          <a:prstGeom prst="rect">
            <a:avLst/>
          </a:prstGeom>
          <a:noFill/>
          <a:ln>
            <a:noFill/>
          </a:ln>
        </p:spPr>
      </p:pic>
      <p:pic>
        <p:nvPicPr>
          <p:cNvPr id="288" name="Google Shape;288;g2f653d3fb70_0_210" descr="Trophy"/>
          <p:cNvPicPr preferRelativeResize="0"/>
          <p:nvPr/>
        </p:nvPicPr>
        <p:blipFill rotWithShape="1">
          <a:blip r:embed="rId31">
            <a:alphaModFix/>
          </a:blip>
          <a:srcRect/>
          <a:stretch/>
        </p:blipFill>
        <p:spPr>
          <a:xfrm>
            <a:off x="7433003" y="3571543"/>
            <a:ext cx="550641" cy="500583"/>
          </a:xfrm>
          <a:prstGeom prst="rect">
            <a:avLst/>
          </a:prstGeom>
          <a:noFill/>
          <a:ln>
            <a:noFill/>
          </a:ln>
        </p:spPr>
      </p:pic>
      <p:pic>
        <p:nvPicPr>
          <p:cNvPr id="289" name="Google Shape;289;g2f653d3fb70_0_210" descr="Daily calendar"/>
          <p:cNvPicPr preferRelativeResize="0"/>
          <p:nvPr/>
        </p:nvPicPr>
        <p:blipFill rotWithShape="1">
          <a:blip r:embed="rId32">
            <a:alphaModFix/>
          </a:blip>
          <a:srcRect/>
          <a:stretch/>
        </p:blipFill>
        <p:spPr>
          <a:xfrm>
            <a:off x="7326378" y="1387393"/>
            <a:ext cx="763891" cy="763891"/>
          </a:xfrm>
          <a:prstGeom prst="rect">
            <a:avLst/>
          </a:prstGeom>
          <a:noFill/>
          <a:ln>
            <a:noFill/>
          </a:ln>
        </p:spPr>
      </p:pic>
      <p:pic>
        <p:nvPicPr>
          <p:cNvPr id="290" name="Google Shape;290;g2f653d3fb70_0_210" descr="Taxi"/>
          <p:cNvPicPr preferRelativeResize="0"/>
          <p:nvPr/>
        </p:nvPicPr>
        <p:blipFill rotWithShape="1">
          <a:blip r:embed="rId33">
            <a:alphaModFix/>
          </a:blip>
          <a:srcRect/>
          <a:stretch/>
        </p:blipFill>
        <p:spPr>
          <a:xfrm>
            <a:off x="7306421" y="4336314"/>
            <a:ext cx="803804" cy="803804"/>
          </a:xfrm>
          <a:prstGeom prst="rect">
            <a:avLst/>
          </a:prstGeom>
          <a:noFill/>
          <a:ln>
            <a:noFill/>
          </a:ln>
        </p:spPr>
      </p:pic>
      <p:pic>
        <p:nvPicPr>
          <p:cNvPr id="291" name="Google Shape;291;g2f653d3fb70_0_210" descr="Burger and drink"/>
          <p:cNvPicPr preferRelativeResize="0"/>
          <p:nvPr/>
        </p:nvPicPr>
        <p:blipFill rotWithShape="1">
          <a:blip r:embed="rId34">
            <a:alphaModFix/>
          </a:blip>
          <a:srcRect/>
          <a:stretch/>
        </p:blipFill>
        <p:spPr>
          <a:xfrm>
            <a:off x="7269268" y="2309364"/>
            <a:ext cx="878111" cy="878111"/>
          </a:xfrm>
          <a:prstGeom prst="rect">
            <a:avLst/>
          </a:prstGeom>
          <a:noFill/>
          <a:ln>
            <a:noFill/>
          </a:ln>
        </p:spPr>
      </p:pic>
      <p:pic>
        <p:nvPicPr>
          <p:cNvPr id="292" name="Google Shape;292;g2f653d3fb70_0_210" descr="Map with pin"/>
          <p:cNvPicPr preferRelativeResize="0"/>
          <p:nvPr/>
        </p:nvPicPr>
        <p:blipFill rotWithShape="1">
          <a:blip r:embed="rId35">
            <a:alphaModFix/>
          </a:blip>
          <a:srcRect/>
          <a:stretch/>
        </p:blipFill>
        <p:spPr>
          <a:xfrm>
            <a:off x="8664806" y="2496141"/>
            <a:ext cx="604200" cy="604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3" name="Google Shape;293;g2f653d3fb70_0_210" descr="Storytelling con relleno sólido"/>
          <p:cNvPicPr preferRelativeResize="0"/>
          <p:nvPr/>
        </p:nvPicPr>
        <p:blipFill rotWithShape="1">
          <a:blip r:embed="rId36">
            <a:alphaModFix/>
          </a:blip>
          <a:srcRect/>
          <a:stretch/>
        </p:blipFill>
        <p:spPr>
          <a:xfrm>
            <a:off x="9785550" y="1336635"/>
            <a:ext cx="666619" cy="666619"/>
          </a:xfrm>
          <a:prstGeom prst="rect">
            <a:avLst/>
          </a:prstGeom>
          <a:noFill/>
          <a:ln>
            <a:noFill/>
          </a:ln>
        </p:spPr>
      </p:pic>
      <p:pic>
        <p:nvPicPr>
          <p:cNvPr id="294" name="Google Shape;294;g2f653d3fb70_0_210" descr="Bullseye con relleno sólido"/>
          <p:cNvPicPr preferRelativeResize="0"/>
          <p:nvPr/>
        </p:nvPicPr>
        <p:blipFill rotWithShape="1">
          <a:blip r:embed="rId37">
            <a:alphaModFix/>
          </a:blip>
          <a:srcRect/>
          <a:stretch/>
        </p:blipFill>
        <p:spPr>
          <a:xfrm>
            <a:off x="9785550" y="2402066"/>
            <a:ext cx="753119" cy="753119"/>
          </a:xfrm>
          <a:prstGeom prst="rect">
            <a:avLst/>
          </a:prstGeom>
          <a:noFill/>
          <a:ln>
            <a:noFill/>
          </a:ln>
        </p:spPr>
      </p:pic>
      <p:pic>
        <p:nvPicPr>
          <p:cNvPr id="295" name="Google Shape;295;g2f653d3fb70_0_210" descr="Thought bubble con relleno sólido"/>
          <p:cNvPicPr preferRelativeResize="0"/>
          <p:nvPr/>
        </p:nvPicPr>
        <p:blipFill rotWithShape="1">
          <a:blip r:embed="rId38">
            <a:alphaModFix/>
          </a:blip>
          <a:srcRect/>
          <a:stretch/>
        </p:blipFill>
        <p:spPr>
          <a:xfrm>
            <a:off x="9846061" y="4399145"/>
            <a:ext cx="684284" cy="684284"/>
          </a:xfrm>
          <a:prstGeom prst="rect">
            <a:avLst/>
          </a:prstGeom>
          <a:noFill/>
          <a:ln>
            <a:noFill/>
          </a:ln>
        </p:spPr>
      </p:pic>
      <p:pic>
        <p:nvPicPr>
          <p:cNvPr id="296" name="Google Shape;296;g2f653d3fb70_0_210" descr="Paperclip con relleno sólido"/>
          <p:cNvPicPr preferRelativeResize="0"/>
          <p:nvPr/>
        </p:nvPicPr>
        <p:blipFill rotWithShape="1">
          <a:blip r:embed="rId39">
            <a:alphaModFix/>
          </a:blip>
          <a:srcRect/>
          <a:stretch/>
        </p:blipFill>
        <p:spPr>
          <a:xfrm>
            <a:off x="9852870" y="5466847"/>
            <a:ext cx="685799" cy="685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97" name="Google Shape;297;g2f653d3fb70_0_210" descr="Megaphone con relleno sólido"/>
          <p:cNvPicPr preferRelativeResize="0"/>
          <p:nvPr/>
        </p:nvPicPr>
        <p:blipFill rotWithShape="1">
          <a:blip r:embed="rId40">
            <a:alphaModFix/>
          </a:blip>
          <a:srcRect/>
          <a:stretch/>
        </p:blipFill>
        <p:spPr>
          <a:xfrm>
            <a:off x="10904375" y="3462147"/>
            <a:ext cx="719374" cy="719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98" name="Google Shape;298;g2f653d3fb70_0_210" descr="Clapping hands con relleno sólido"/>
          <p:cNvPicPr preferRelativeResize="0"/>
          <p:nvPr/>
        </p:nvPicPr>
        <p:blipFill rotWithShape="1">
          <a:blip r:embed="rId41">
            <a:alphaModFix/>
          </a:blip>
          <a:srcRect/>
          <a:stretch/>
        </p:blipFill>
        <p:spPr>
          <a:xfrm>
            <a:off x="1921370" y="1406620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9" name="Google Shape;299;g2f653d3fb70_0_210" descr="Ticket con relleno sólido"/>
          <p:cNvPicPr preferRelativeResize="0"/>
          <p:nvPr/>
        </p:nvPicPr>
        <p:blipFill rotWithShape="1">
          <a:blip r:embed="rId42">
            <a:alphaModFix/>
          </a:blip>
          <a:srcRect/>
          <a:stretch/>
        </p:blipFill>
        <p:spPr>
          <a:xfrm>
            <a:off x="10904375" y="1355374"/>
            <a:ext cx="719374" cy="719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00" name="Google Shape;300;g2f653d3fb70_0_210"/>
          <p:cNvPicPr preferRelativeResize="0"/>
          <p:nvPr/>
        </p:nvPicPr>
        <p:blipFill rotWithShape="1">
          <a:blip r:embed="rId43">
            <a:alphaModFix/>
          </a:blip>
          <a:srcRect/>
          <a:stretch/>
        </p:blipFill>
        <p:spPr>
          <a:xfrm>
            <a:off x="10811897" y="2327386"/>
            <a:ext cx="904329" cy="904329"/>
          </a:xfrm>
          <a:prstGeom prst="rect">
            <a:avLst/>
          </a:prstGeom>
          <a:noFill/>
          <a:ln>
            <a:noFill/>
          </a:ln>
        </p:spPr>
      </p:pic>
      <p:sp>
        <p:nvSpPr>
          <p:cNvPr id="301" name="Google Shape;301;g2f653d3fb70_0_210"/>
          <p:cNvSpPr txBox="1">
            <a:spLocks noGrp="1"/>
          </p:cNvSpPr>
          <p:nvPr>
            <p:ph type="title"/>
          </p:nvPr>
        </p:nvSpPr>
        <p:spPr>
          <a:xfrm>
            <a:off x="515799" y="567361"/>
            <a:ext cx="8690700" cy="38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ctr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200"/>
              <a:buFont typeface="Calibri"/>
              <a:buNone/>
              <a:defRPr sz="3200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seño personalizado 7">
  <p:cSld name="CUSTOM_6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nchas">
  <p:cSld name="Manchas"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3" name="Google Shape;303;g2f653d3fb70_0_25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8820" y="2075307"/>
            <a:ext cx="2663523" cy="2596937"/>
          </a:xfrm>
          <a:prstGeom prst="rect">
            <a:avLst/>
          </a:prstGeom>
          <a:noFill/>
          <a:ln>
            <a:noFill/>
          </a:ln>
        </p:spPr>
      </p:pic>
      <p:pic>
        <p:nvPicPr>
          <p:cNvPr id="304" name="Google Shape;304;g2f653d3fb70_0_25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53117" y="2127728"/>
            <a:ext cx="2252854" cy="249209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5" name="Google Shape;305;g2f653d3fb70_0_25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144515" y="1999107"/>
            <a:ext cx="2727340" cy="274933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6" name="Google Shape;306;g2f653d3fb70_0_25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707176" y="1999107"/>
            <a:ext cx="2909349" cy="274933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" name="Google Shape;307;g2f653d3fb70_0_25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261503" y="1908683"/>
            <a:ext cx="3339241" cy="2930181"/>
          </a:xfrm>
          <a:prstGeom prst="rect">
            <a:avLst/>
          </a:prstGeom>
          <a:noFill/>
          <a:ln>
            <a:noFill/>
          </a:ln>
        </p:spPr>
      </p:pic>
      <p:sp>
        <p:nvSpPr>
          <p:cNvPr id="308" name="Google Shape;308;g2f653d3fb70_0_256"/>
          <p:cNvSpPr txBox="1">
            <a:spLocks noGrp="1"/>
          </p:cNvSpPr>
          <p:nvPr>
            <p:ph type="title"/>
          </p:nvPr>
        </p:nvSpPr>
        <p:spPr>
          <a:xfrm>
            <a:off x="515799" y="567361"/>
            <a:ext cx="8690700" cy="38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ctr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200"/>
              <a:buFont typeface="Calibri"/>
              <a:buNone/>
              <a:defRPr sz="3200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ortada 1">
  <p:cSld name="Portada_1">
    <p:bg>
      <p:bgPr>
        <a:solidFill>
          <a:schemeClr val="dk1"/>
        </a:solidFill>
        <a:effectLst/>
      </p:bgPr>
    </p:bg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g2f653d3fb70_0_263"/>
          <p:cNvSpPr txBox="1"/>
          <p:nvPr/>
        </p:nvSpPr>
        <p:spPr>
          <a:xfrm>
            <a:off x="-152400" y="281940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25000" lnSpcReduction="20000"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11" name="Google Shape;311;g2f653d3fb70_0_263"/>
          <p:cNvPicPr preferRelativeResize="0"/>
          <p:nvPr/>
        </p:nvPicPr>
        <p:blipFill rotWithShape="1">
          <a:blip r:embed="rId2">
            <a:alphaModFix/>
          </a:blip>
          <a:srcRect b="22087"/>
          <a:stretch/>
        </p:blipFill>
        <p:spPr>
          <a:xfrm flipH="1">
            <a:off x="-3" y="4917057"/>
            <a:ext cx="12185731" cy="19409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seño personalizado 13">
  <p:cSld name="CUSTOM_12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nchas">
  <p:cSld name="Manchas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g2f2dc2a354a_0_23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327825" y="4496125"/>
            <a:ext cx="8779401" cy="2703349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g2f2dc2a354a_0_235"/>
          <p:cNvSpPr txBox="1"/>
          <p:nvPr/>
        </p:nvSpPr>
        <p:spPr>
          <a:xfrm>
            <a:off x="2598025" y="2902038"/>
            <a:ext cx="7554300" cy="10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-US" sz="4800" b="1" i="0" u="none" strike="noStrike" cap="none">
                <a:solidFill>
                  <a:srgbClr val="1D2C72"/>
                </a:solidFill>
                <a:latin typeface="Comic Sans MS"/>
                <a:ea typeface="Comic Sans MS"/>
                <a:cs typeface="Comic Sans MS"/>
                <a:sym typeface="Comic Sans MS"/>
              </a:rPr>
              <a:t>¡Muchas gracias!</a:t>
            </a:r>
            <a:endParaRPr sz="4800" b="1" i="0" u="none" strike="noStrike" cap="none">
              <a:solidFill>
                <a:srgbClr val="1D2C72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22" name="Google Shape;22;g2f2dc2a354a_0_2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652525" y="1349375"/>
            <a:ext cx="4809652" cy="6501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23;g2f2dc2a354a_0_23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720077" y="-520900"/>
            <a:ext cx="7730074" cy="25477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_Texto">
  <p:cSld name="7_Texto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Google Shape;30;g2f5359ab914_0_164"/>
          <p:cNvPicPr preferRelativeResize="0"/>
          <p:nvPr/>
        </p:nvPicPr>
        <p:blipFill rotWithShape="1">
          <a:blip r:embed="rId2">
            <a:alphaModFix/>
          </a:blip>
          <a:srcRect l="42689" t="11705" r="5019" b="12283"/>
          <a:stretch/>
        </p:blipFill>
        <p:spPr>
          <a:xfrm>
            <a:off x="6435900" y="327300"/>
            <a:ext cx="5756099" cy="6530701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Google Shape;31;g2f5359ab914_0_164"/>
          <p:cNvSpPr/>
          <p:nvPr/>
        </p:nvSpPr>
        <p:spPr>
          <a:xfrm>
            <a:off x="4586025" y="327300"/>
            <a:ext cx="5756100" cy="6530700"/>
          </a:xfrm>
          <a:prstGeom prst="rect">
            <a:avLst/>
          </a:prstGeom>
          <a:gradFill>
            <a:gsLst>
              <a:gs pos="0">
                <a:srgbClr val="FDFFFF"/>
              </a:gs>
              <a:gs pos="8000">
                <a:srgbClr val="FDFFFF"/>
              </a:gs>
              <a:gs pos="13000">
                <a:srgbClr val="FEFFFF"/>
              </a:gs>
              <a:gs pos="24000">
                <a:srgbClr val="FEFFFF"/>
              </a:gs>
              <a:gs pos="36000">
                <a:srgbClr val="FEFFFF"/>
              </a:gs>
              <a:gs pos="90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exto 1 1">
  <p:cSld name="3_Texto_1_1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Google Shape;33;g2f5359ab914_0_18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766600" y="-272300"/>
            <a:ext cx="13281025" cy="1284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exto">
  <p:cSld name="2_Texto">
    <p:bg>
      <p:bgPr>
        <a:solidFill>
          <a:schemeClr val="accent3"/>
        </a:solidFill>
        <a:effectLst/>
      </p:bgPr>
    </p:bg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Google Shape;35;g2f5359ab914_0_16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10800000">
            <a:off x="-25227" y="29625"/>
            <a:ext cx="12401552" cy="6258125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Google Shape;36;g2f5359ab914_0_169"/>
          <p:cNvSpPr txBox="1">
            <a:spLocks noGrp="1"/>
          </p:cNvSpPr>
          <p:nvPr>
            <p:ph type="body" idx="1"/>
          </p:nvPr>
        </p:nvSpPr>
        <p:spPr>
          <a:xfrm>
            <a:off x="515810" y="1515849"/>
            <a:ext cx="4431000" cy="274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Calibri"/>
              <a:buNone/>
              <a:defRPr sz="2400" i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g2f5359ab914_0_169"/>
          <p:cNvSpPr txBox="1">
            <a:spLocks noGrp="1"/>
          </p:cNvSpPr>
          <p:nvPr>
            <p:ph type="title"/>
          </p:nvPr>
        </p:nvSpPr>
        <p:spPr>
          <a:xfrm>
            <a:off x="515799" y="567361"/>
            <a:ext cx="8690700" cy="38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ctr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38" name="Google Shape;38;g2f5359ab914_0_16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9000"/>
            <a:ext cx="12192000" cy="38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" name="Google Shape;39;g2f5359ab914_0_16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92150" y="381000"/>
            <a:ext cx="1211076" cy="11163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9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8.xml"/><Relationship Id="rId2" Type="http://schemas.openxmlformats.org/officeDocument/2006/relationships/slideLayout" Target="../slideLayouts/slideLayout8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g2f2dc2a354a_0_1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" name="Google Shape;11;g2f2dc2a354a_0_1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403">
          <p15:clr>
            <a:schemeClr val="accent2"/>
          </p15:clr>
        </p15:guide>
        <p15:guide id="2" pos="7277">
          <p15:clr>
            <a:schemeClr val="accent2"/>
          </p15:clr>
        </p15:guide>
        <p15:guide id="3" orient="horz" pos="403">
          <p15:clr>
            <a:schemeClr val="accent2"/>
          </p15:clr>
        </p15:guide>
        <p15:guide id="4" orient="horz" pos="3917">
          <p15:clr>
            <a:schemeClr val="accent3"/>
          </p15:clr>
        </p15:guide>
        <p15:guide id="5" orient="horz" pos="850">
          <p15:clr>
            <a:schemeClr val="accent3"/>
          </p15:clr>
        </p15:guide>
        <p15:guide id="6" orient="horz" pos="2383">
          <p15:clr>
            <a:schemeClr val="accent3"/>
          </p15:clr>
        </p15:guide>
        <p15:guide id="7" orient="horz" pos="2160">
          <p15:clr>
            <a:schemeClr val="accent5"/>
          </p15:clr>
        </p15:guide>
        <p15:guide id="8" orient="horz" pos="1617">
          <p15:clr>
            <a:schemeClr val="accent3"/>
          </p15:clr>
        </p15:guide>
        <p15:guide id="9" orient="horz" pos="3150">
          <p15:clr>
            <a:schemeClr val="accent3"/>
          </p15:clr>
        </p15:guide>
        <p15:guide id="10" pos="3840">
          <p15:clr>
            <a:srgbClr val="FAD70A"/>
          </p15:clr>
        </p15:guide>
        <p15:guide id="11" pos="5558">
          <p15:clr>
            <a:schemeClr val="accent2"/>
          </p15:clr>
        </p15:guide>
        <p15:guide id="12" pos="2122">
          <p15:clr>
            <a:schemeClr val="accent2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g2f5359ab914_0_159"/>
          <p:cNvSpPr txBox="1">
            <a:spLocks noGrp="1"/>
          </p:cNvSpPr>
          <p:nvPr>
            <p:ph type="title"/>
          </p:nvPr>
        </p:nvSpPr>
        <p:spPr>
          <a:xfrm>
            <a:off x="498233" y="201003"/>
            <a:ext cx="9531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Calibri"/>
              <a:buNone/>
              <a:defRPr sz="2800" b="1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6" name="Google Shape;26;g2f5359ab914_0_15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55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2286000" marR="0" lvl="4" indent="-304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" name="Google Shape;27;g2f5359ab914_0_15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" name="Google Shape;28;g2f5359ab914_0_15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  <p:sldLayoutId id="2147483667" r:id="rId12"/>
    <p:sldLayoutId id="2147483668" r:id="rId13"/>
    <p:sldLayoutId id="2147483669" r:id="rId14"/>
    <p:sldLayoutId id="2147483670" r:id="rId1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403">
          <p15:clr>
            <a:schemeClr val="accent2"/>
          </p15:clr>
        </p15:guide>
        <p15:guide id="2" pos="7277">
          <p15:clr>
            <a:schemeClr val="accent2"/>
          </p15:clr>
        </p15:guide>
        <p15:guide id="3" orient="horz" pos="403">
          <p15:clr>
            <a:schemeClr val="accent2"/>
          </p15:clr>
        </p15:guide>
        <p15:guide id="4" orient="horz" pos="3917">
          <p15:clr>
            <a:schemeClr val="accent3"/>
          </p15:clr>
        </p15:guide>
        <p15:guide id="5" orient="horz" pos="850">
          <p15:clr>
            <a:schemeClr val="accent3"/>
          </p15:clr>
        </p15:guide>
        <p15:guide id="6" orient="horz" pos="2383">
          <p15:clr>
            <a:schemeClr val="accent3"/>
          </p15:clr>
        </p15:guide>
        <p15:guide id="7" orient="horz" pos="2160">
          <p15:clr>
            <a:schemeClr val="accent5"/>
          </p15:clr>
        </p15:guide>
        <p15:guide id="8" orient="horz" pos="1617">
          <p15:clr>
            <a:schemeClr val="accent3"/>
          </p15:clr>
        </p15:guide>
        <p15:guide id="9" orient="horz" pos="3150">
          <p15:clr>
            <a:schemeClr val="accent3"/>
          </p15:clr>
        </p15:guide>
        <p15:guide id="10" pos="3840">
          <p15:clr>
            <a:srgbClr val="FAD70A"/>
          </p15:clr>
        </p15:guide>
        <p15:guide id="11" pos="5558">
          <p15:clr>
            <a:schemeClr val="accent2"/>
          </p15:clr>
        </p15:guide>
        <p15:guide id="12" pos="2122">
          <p15:clr>
            <a:schemeClr val="accent2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1"/>
          <p:cNvSpPr txBox="1">
            <a:spLocks noGrp="1"/>
          </p:cNvSpPr>
          <p:nvPr>
            <p:ph type="title"/>
          </p:nvPr>
        </p:nvSpPr>
        <p:spPr>
          <a:xfrm>
            <a:off x="498233" y="201003"/>
            <a:ext cx="953159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Calibri"/>
              <a:buNone/>
              <a:defRPr sz="2800" b="1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6" name="Google Shape;156;p2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55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2286000" marR="0" lvl="4" indent="-304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7" name="Google Shape;157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8" name="Google Shape;158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403">
          <p15:clr>
            <a:schemeClr val="accent2"/>
          </p15:clr>
        </p15:guide>
        <p15:guide id="2" pos="7277">
          <p15:clr>
            <a:schemeClr val="accent2"/>
          </p15:clr>
        </p15:guide>
        <p15:guide id="3" orient="horz" pos="403">
          <p15:clr>
            <a:schemeClr val="accent2"/>
          </p15:clr>
        </p15:guide>
        <p15:guide id="4" orient="horz" pos="3917">
          <p15:clr>
            <a:schemeClr val="accent3"/>
          </p15:clr>
        </p15:guide>
        <p15:guide id="5" orient="horz" pos="850">
          <p15:clr>
            <a:schemeClr val="accent3"/>
          </p15:clr>
        </p15:guide>
        <p15:guide id="6" orient="horz" pos="2383">
          <p15:clr>
            <a:schemeClr val="accent3"/>
          </p15:clr>
        </p15:guide>
        <p15:guide id="7" orient="horz" pos="2160">
          <p15:clr>
            <a:schemeClr val="accent5"/>
          </p15:clr>
        </p15:guide>
        <p15:guide id="8" orient="horz" pos="1617">
          <p15:clr>
            <a:schemeClr val="accent3"/>
          </p15:clr>
        </p15:guide>
        <p15:guide id="9" orient="horz" pos="3150">
          <p15:clr>
            <a:schemeClr val="accent3"/>
          </p15:clr>
        </p15:guide>
        <p15:guide id="10" pos="3840">
          <p15:clr>
            <a:srgbClr val="FAD70A"/>
          </p15:clr>
        </p15:guide>
        <p15:guide id="11" pos="5558">
          <p15:clr>
            <a:schemeClr val="accent2"/>
          </p15:clr>
        </p15:guide>
        <p15:guide id="12" pos="2122">
          <p15:clr>
            <a:schemeClr val="accent2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2f653d3fb70_0_137"/>
          <p:cNvSpPr txBox="1">
            <a:spLocks noGrp="1"/>
          </p:cNvSpPr>
          <p:nvPr>
            <p:ph type="title"/>
          </p:nvPr>
        </p:nvSpPr>
        <p:spPr>
          <a:xfrm>
            <a:off x="498233" y="201003"/>
            <a:ext cx="9531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Calibri"/>
              <a:buNone/>
              <a:defRPr sz="2800" b="1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5" name="Google Shape;185;g2f653d3fb70_0_13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55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2286000" marR="0" lvl="4" indent="-304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6" name="Google Shape;186;g2f653d3fb70_0_13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7" name="Google Shape;187;g2f653d3fb70_0_13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403">
          <p15:clr>
            <a:schemeClr val="accent2"/>
          </p15:clr>
        </p15:guide>
        <p15:guide id="2" pos="7277">
          <p15:clr>
            <a:schemeClr val="accent2"/>
          </p15:clr>
        </p15:guide>
        <p15:guide id="3" orient="horz" pos="403">
          <p15:clr>
            <a:schemeClr val="accent2"/>
          </p15:clr>
        </p15:guide>
        <p15:guide id="4" orient="horz" pos="3917">
          <p15:clr>
            <a:schemeClr val="accent3"/>
          </p15:clr>
        </p15:guide>
        <p15:guide id="5" orient="horz" pos="850">
          <p15:clr>
            <a:schemeClr val="accent3"/>
          </p15:clr>
        </p15:guide>
        <p15:guide id="6" orient="horz" pos="2383">
          <p15:clr>
            <a:schemeClr val="accent3"/>
          </p15:clr>
        </p15:guide>
        <p15:guide id="7" orient="horz" pos="2160">
          <p15:clr>
            <a:schemeClr val="accent5"/>
          </p15:clr>
        </p15:guide>
        <p15:guide id="8" orient="horz" pos="1617">
          <p15:clr>
            <a:schemeClr val="accent3"/>
          </p15:clr>
        </p15:guide>
        <p15:guide id="9" orient="horz" pos="3150">
          <p15:clr>
            <a:schemeClr val="accent3"/>
          </p15:clr>
        </p15:guide>
        <p15:guide id="10" pos="3840">
          <p15:clr>
            <a:srgbClr val="FAD70A"/>
          </p15:clr>
        </p15:guide>
        <p15:guide id="11" pos="5558">
          <p15:clr>
            <a:schemeClr val="accent2"/>
          </p15:clr>
        </p15:guide>
        <p15:guide id="12" pos="2122">
          <p15:clr>
            <a:schemeClr val="accent2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image" Target="../media/image62.png"/><Relationship Id="rId7" Type="http://schemas.openxmlformats.org/officeDocument/2006/relationships/image" Target="../media/image6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7" Type="http://schemas.openxmlformats.org/officeDocument/2006/relationships/image" Target="../media/image7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1.png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7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74.png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" name="Google Shape;317;g2faf91f00f7_0_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76300" y="-1155200"/>
            <a:ext cx="11170499" cy="2629074"/>
          </a:xfrm>
          <a:prstGeom prst="rect">
            <a:avLst/>
          </a:prstGeom>
          <a:noFill/>
          <a:ln>
            <a:noFill/>
          </a:ln>
        </p:spPr>
      </p:pic>
      <p:sp>
        <p:nvSpPr>
          <p:cNvPr id="318" name="Google Shape;318;g2faf91f00f7_0_21"/>
          <p:cNvSpPr txBox="1"/>
          <p:nvPr/>
        </p:nvSpPr>
        <p:spPr>
          <a:xfrm>
            <a:off x="2284804" y="1705105"/>
            <a:ext cx="7622400" cy="8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rPr lang="en-US" sz="5000" b="1" i="0" u="none" strike="noStrike" cap="none">
                <a:solidFill>
                  <a:srgbClr val="1D2C72"/>
                </a:solidFill>
                <a:latin typeface="Comic Sans MS"/>
                <a:ea typeface="Comic Sans MS"/>
                <a:cs typeface="Comic Sans MS"/>
                <a:sym typeface="Comic Sans MS"/>
              </a:rPr>
              <a:t>La patrona de Chile</a:t>
            </a:r>
            <a:endParaRPr sz="1400" b="1" i="0" u="none" strike="noStrike" cap="none">
              <a:solidFill>
                <a:srgbClr val="1D2C72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319" name="Google Shape;319;g2faf91f00f7_0_21"/>
          <p:cNvSpPr txBox="1"/>
          <p:nvPr/>
        </p:nvSpPr>
        <p:spPr>
          <a:xfrm>
            <a:off x="5579925" y="6021050"/>
            <a:ext cx="5721000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3000">
                <a:solidFill>
                  <a:srgbClr val="1D2C72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r>
              <a:rPr lang="en-US" sz="3000" b="0" i="0" u="none" strike="noStrike" cap="none">
                <a:solidFill>
                  <a:srgbClr val="1D2C72"/>
                </a:solidFill>
                <a:latin typeface="Calibri"/>
                <a:ea typeface="Calibri"/>
                <a:cs typeface="Calibri"/>
                <a:sym typeface="Calibri"/>
              </a:rPr>
              <a:t>° y </a:t>
            </a:r>
            <a:r>
              <a:rPr lang="en-US" sz="3000">
                <a:solidFill>
                  <a:srgbClr val="1D2C72"/>
                </a:solidFill>
                <a:latin typeface="Calibri"/>
                <a:ea typeface="Calibri"/>
                <a:cs typeface="Calibri"/>
                <a:sym typeface="Calibri"/>
              </a:rPr>
              <a:t>6</a:t>
            </a:r>
            <a:r>
              <a:rPr lang="en-US" sz="3000" b="0" i="0" u="none" strike="noStrike" cap="none">
                <a:solidFill>
                  <a:srgbClr val="1D2C72"/>
                </a:solidFill>
                <a:latin typeface="Calibri"/>
                <a:ea typeface="Calibri"/>
                <a:cs typeface="Calibri"/>
                <a:sym typeface="Calibri"/>
              </a:rPr>
              <a:t>° básico</a:t>
            </a:r>
            <a:br>
              <a:rPr lang="en-US" sz="3000" b="0" i="0" u="none" strike="noStrike" cap="none">
                <a:solidFill>
                  <a:srgbClr val="1D2C72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3000" b="0" i="0" u="none" strike="noStrike" cap="none">
              <a:solidFill>
                <a:srgbClr val="1D2C7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20" name="Google Shape;320;g2faf91f00f7_0_2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4273675" y="1639700"/>
            <a:ext cx="4070475" cy="5502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1" name="Google Shape;321;g2faf91f00f7_0_2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64750" y="198525"/>
            <a:ext cx="1496449" cy="1441169"/>
          </a:xfrm>
          <a:prstGeom prst="rect">
            <a:avLst/>
          </a:prstGeom>
          <a:noFill/>
          <a:ln>
            <a:noFill/>
          </a:ln>
        </p:spPr>
      </p:pic>
      <p:pic>
        <p:nvPicPr>
          <p:cNvPr id="322" name="Google Shape;322;g2faf91f00f7_0_2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-141079" y="5075575"/>
            <a:ext cx="5721000" cy="2285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323" name="Google Shape;323;g2faf91f00f7_0_21"/>
          <p:cNvPicPr preferRelativeResize="0"/>
          <p:nvPr/>
        </p:nvPicPr>
        <p:blipFill rotWithShape="1">
          <a:blip r:embed="rId7">
            <a:alphaModFix/>
          </a:blip>
          <a:srcRect t="4342" r="1787"/>
          <a:stretch/>
        </p:blipFill>
        <p:spPr>
          <a:xfrm>
            <a:off x="4875000" y="2800325"/>
            <a:ext cx="2442000" cy="29874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324" name="Google Shape;324;g2faf91f00f7_0_21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953875" y="44474"/>
            <a:ext cx="1727082" cy="1596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p7"/>
          <p:cNvSpPr txBox="1">
            <a:spLocks noGrp="1"/>
          </p:cNvSpPr>
          <p:nvPr>
            <p:ph type="title" idx="4294967295"/>
          </p:nvPr>
        </p:nvSpPr>
        <p:spPr>
          <a:xfrm>
            <a:off x="792024" y="548311"/>
            <a:ext cx="4671300" cy="38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ctr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Helvetica Neue"/>
              <a:buNone/>
            </a:pPr>
            <a:r>
              <a:rPr lang="en-US"/>
              <a:t>Título del juego</a:t>
            </a:r>
            <a:endParaRPr/>
          </a:p>
        </p:txBody>
      </p:sp>
      <p:sp>
        <p:nvSpPr>
          <p:cNvPr id="430" name="Google Shape;430;p7"/>
          <p:cNvSpPr txBox="1">
            <a:spLocks noGrp="1"/>
          </p:cNvSpPr>
          <p:nvPr>
            <p:ph type="title" idx="4294967295"/>
          </p:nvPr>
        </p:nvSpPr>
        <p:spPr>
          <a:xfrm>
            <a:off x="515799" y="567361"/>
            <a:ext cx="8690700" cy="38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ctr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US"/>
              <a:t>Juguemos a adivinar</a:t>
            </a:r>
            <a:endParaRPr/>
          </a:p>
        </p:txBody>
      </p:sp>
      <p:sp>
        <p:nvSpPr>
          <p:cNvPr id="431" name="Google Shape;431;p7"/>
          <p:cNvSpPr/>
          <p:nvPr/>
        </p:nvSpPr>
        <p:spPr>
          <a:xfrm>
            <a:off x="0" y="750775"/>
            <a:ext cx="9051300" cy="896100"/>
          </a:xfrm>
          <a:prstGeom prst="roundRect">
            <a:avLst>
              <a:gd name="adj" fmla="val 16667"/>
            </a:avLst>
          </a:pr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2" name="Google Shape;432;p7"/>
          <p:cNvSpPr txBox="1"/>
          <p:nvPr/>
        </p:nvSpPr>
        <p:spPr>
          <a:xfrm>
            <a:off x="122366" y="944036"/>
            <a:ext cx="7576500" cy="6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rgbClr val="FE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3" name="Google Shape;433;p7"/>
          <p:cNvSpPr/>
          <p:nvPr/>
        </p:nvSpPr>
        <p:spPr>
          <a:xfrm>
            <a:off x="-1" y="750781"/>
            <a:ext cx="1414500" cy="896100"/>
          </a:xfrm>
          <a:prstGeom prst="homePlate">
            <a:avLst>
              <a:gd name="adj" fmla="val 25903"/>
            </a:avLst>
          </a:prstGeom>
          <a:solidFill>
            <a:srgbClr val="D21226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4" name="Google Shape;434;p7"/>
          <p:cNvSpPr txBox="1"/>
          <p:nvPr/>
        </p:nvSpPr>
        <p:spPr>
          <a:xfrm>
            <a:off x="1633550" y="944025"/>
            <a:ext cx="71898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-US" sz="30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Chile camina junto a la Virgen</a:t>
            </a:r>
            <a:endParaRPr sz="1400" b="1" i="0" u="none" strike="noStrike" cap="none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435" name="Google Shape;435;p7"/>
          <p:cNvSpPr/>
          <p:nvPr/>
        </p:nvSpPr>
        <p:spPr>
          <a:xfrm>
            <a:off x="395425" y="2215950"/>
            <a:ext cx="10122300" cy="896100"/>
          </a:xfrm>
          <a:prstGeom prst="roundRect">
            <a:avLst>
              <a:gd name="adj" fmla="val 16667"/>
            </a:avLst>
          </a:pr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6" name="Google Shape;436;p7"/>
          <p:cNvSpPr txBox="1"/>
          <p:nvPr/>
        </p:nvSpPr>
        <p:spPr>
          <a:xfrm>
            <a:off x="535105" y="2409213"/>
            <a:ext cx="8648400" cy="6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rgbClr val="FE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7" name="Google Shape;437;p7"/>
          <p:cNvSpPr/>
          <p:nvPr/>
        </p:nvSpPr>
        <p:spPr>
          <a:xfrm>
            <a:off x="395426" y="2215958"/>
            <a:ext cx="960000" cy="896100"/>
          </a:xfrm>
          <a:prstGeom prst="homePlate">
            <a:avLst>
              <a:gd name="adj" fmla="val 25903"/>
            </a:avLst>
          </a:prstGeom>
          <a:solidFill>
            <a:srgbClr val="D21226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8" name="Google Shape;438;p7"/>
          <p:cNvSpPr txBox="1"/>
          <p:nvPr/>
        </p:nvSpPr>
        <p:spPr>
          <a:xfrm>
            <a:off x="1631067" y="2296475"/>
            <a:ext cx="8648400" cy="73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rgbClr val="0C1829"/>
                </a:solidFill>
                <a:latin typeface="Calibri"/>
                <a:ea typeface="Calibri"/>
                <a:cs typeface="Calibri"/>
                <a:sym typeface="Calibri"/>
              </a:rPr>
              <a:t>Formen 8 grupos de trabajo.</a:t>
            </a:r>
            <a:endParaRPr sz="20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9" name="Google Shape;439;p7"/>
          <p:cNvSpPr txBox="1"/>
          <p:nvPr/>
        </p:nvSpPr>
        <p:spPr>
          <a:xfrm>
            <a:off x="569878" y="2409213"/>
            <a:ext cx="486900" cy="5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lang="en-US" sz="33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15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0" name="Google Shape;440;p7"/>
          <p:cNvSpPr/>
          <p:nvPr/>
        </p:nvSpPr>
        <p:spPr>
          <a:xfrm>
            <a:off x="395426" y="3305350"/>
            <a:ext cx="10122300" cy="896100"/>
          </a:xfrm>
          <a:prstGeom prst="roundRect">
            <a:avLst>
              <a:gd name="adj" fmla="val 16667"/>
            </a:avLst>
          </a:pr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1" name="Google Shape;441;p7"/>
          <p:cNvSpPr/>
          <p:nvPr/>
        </p:nvSpPr>
        <p:spPr>
          <a:xfrm>
            <a:off x="395425" y="3305361"/>
            <a:ext cx="960000" cy="896100"/>
          </a:xfrm>
          <a:prstGeom prst="homePlate">
            <a:avLst>
              <a:gd name="adj" fmla="val 25903"/>
            </a:avLst>
          </a:prstGeom>
          <a:solidFill>
            <a:srgbClr val="94C01F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2" name="Google Shape;442;p7"/>
          <p:cNvSpPr txBox="1"/>
          <p:nvPr/>
        </p:nvSpPr>
        <p:spPr>
          <a:xfrm>
            <a:off x="1631068" y="3385350"/>
            <a:ext cx="8648400" cy="73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Cada grupo lea el hito o signo de devoción popular que el docente les haya asignado, disponible en el anexo </a:t>
            </a:r>
            <a:r>
              <a:rPr lang="en-US" sz="2000" b="1" i="1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Chile camina junto a la Virgen del Carmen.</a:t>
            </a:r>
            <a:endParaRPr sz="2000" b="1" i="0" u="none" strike="noStrike" cap="non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3" name="Google Shape;443;p7"/>
          <p:cNvSpPr txBox="1"/>
          <p:nvPr/>
        </p:nvSpPr>
        <p:spPr>
          <a:xfrm>
            <a:off x="569877" y="3498616"/>
            <a:ext cx="486900" cy="5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lang="en-US" sz="33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15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4" name="Google Shape;444;p7"/>
          <p:cNvSpPr/>
          <p:nvPr/>
        </p:nvSpPr>
        <p:spPr>
          <a:xfrm>
            <a:off x="395426" y="4394775"/>
            <a:ext cx="10122300" cy="896100"/>
          </a:xfrm>
          <a:prstGeom prst="roundRect">
            <a:avLst>
              <a:gd name="adj" fmla="val 16667"/>
            </a:avLst>
          </a:pr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5" name="Google Shape;445;p7"/>
          <p:cNvSpPr/>
          <p:nvPr/>
        </p:nvSpPr>
        <p:spPr>
          <a:xfrm>
            <a:off x="395425" y="4394764"/>
            <a:ext cx="960000" cy="896100"/>
          </a:xfrm>
          <a:prstGeom prst="homePlate">
            <a:avLst>
              <a:gd name="adj" fmla="val 25903"/>
            </a:avLst>
          </a:prstGeom>
          <a:solidFill>
            <a:srgbClr val="F19103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6" name="Google Shape;446;p7"/>
          <p:cNvSpPr txBox="1"/>
          <p:nvPr/>
        </p:nvSpPr>
        <p:spPr>
          <a:xfrm>
            <a:off x="1631068" y="4474700"/>
            <a:ext cx="8648400" cy="73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Elaboren un afiche relacionado con ese hito o devoción popular.</a:t>
            </a:r>
            <a:endParaRPr sz="20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7" name="Google Shape;447;p7"/>
          <p:cNvSpPr txBox="1"/>
          <p:nvPr/>
        </p:nvSpPr>
        <p:spPr>
          <a:xfrm>
            <a:off x="569877" y="4588019"/>
            <a:ext cx="486900" cy="5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lang="en-US" sz="33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sz="15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8" name="Google Shape;448;p7"/>
          <p:cNvSpPr/>
          <p:nvPr/>
        </p:nvSpPr>
        <p:spPr>
          <a:xfrm>
            <a:off x="395426" y="5484175"/>
            <a:ext cx="10122300" cy="896100"/>
          </a:xfrm>
          <a:prstGeom prst="roundRect">
            <a:avLst>
              <a:gd name="adj" fmla="val 16667"/>
            </a:avLst>
          </a:pr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9" name="Google Shape;449;p7"/>
          <p:cNvSpPr/>
          <p:nvPr/>
        </p:nvSpPr>
        <p:spPr>
          <a:xfrm>
            <a:off x="395425" y="5484167"/>
            <a:ext cx="960000" cy="896100"/>
          </a:xfrm>
          <a:prstGeom prst="homePlate">
            <a:avLst>
              <a:gd name="adj" fmla="val 25903"/>
            </a:avLst>
          </a:prstGeom>
          <a:solidFill>
            <a:srgbClr val="37ABC6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0" name="Google Shape;450;p7"/>
          <p:cNvSpPr txBox="1"/>
          <p:nvPr/>
        </p:nvSpPr>
        <p:spPr>
          <a:xfrm>
            <a:off x="1631068" y="5572450"/>
            <a:ext cx="8648400" cy="73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Cada grupo presenta su afiche.</a:t>
            </a:r>
            <a:r>
              <a:rPr lang="en-US" sz="2000" b="0" i="1" u="none" strike="noStrike" cap="none">
                <a:solidFill>
                  <a:srgbClr val="9900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strike="noStrike" cap="none">
                <a:solidFill>
                  <a:srgbClr val="0C1829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0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1" name="Google Shape;451;p7"/>
          <p:cNvSpPr txBox="1"/>
          <p:nvPr/>
        </p:nvSpPr>
        <p:spPr>
          <a:xfrm>
            <a:off x="569877" y="5677422"/>
            <a:ext cx="486900" cy="5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lang="en-US" sz="33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 sz="15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52" name="Google Shape;452;p7" descr="Storytelling con relleno sólido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9558" y="812830"/>
            <a:ext cx="753444" cy="7534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g2f653e2ded9_0_0"/>
          <p:cNvSpPr txBox="1">
            <a:spLocks noGrp="1"/>
          </p:cNvSpPr>
          <p:nvPr>
            <p:ph type="title" idx="4294967295"/>
          </p:nvPr>
        </p:nvSpPr>
        <p:spPr>
          <a:xfrm>
            <a:off x="792024" y="548311"/>
            <a:ext cx="4671300" cy="38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ctr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Helvetica Neue"/>
              <a:buNone/>
            </a:pPr>
            <a:r>
              <a:rPr lang="en-US"/>
              <a:t>Título del juego</a:t>
            </a:r>
            <a:endParaRPr/>
          </a:p>
        </p:txBody>
      </p:sp>
      <p:sp>
        <p:nvSpPr>
          <p:cNvPr id="458" name="Google Shape;458;g2f653e2ded9_0_0"/>
          <p:cNvSpPr txBox="1">
            <a:spLocks noGrp="1"/>
          </p:cNvSpPr>
          <p:nvPr>
            <p:ph type="title" idx="4294967295"/>
          </p:nvPr>
        </p:nvSpPr>
        <p:spPr>
          <a:xfrm>
            <a:off x="515799" y="567361"/>
            <a:ext cx="8690700" cy="38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ctr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US"/>
              <a:t>Juguemos a adivinar</a:t>
            </a:r>
            <a:endParaRPr/>
          </a:p>
        </p:txBody>
      </p:sp>
      <p:sp>
        <p:nvSpPr>
          <p:cNvPr id="459" name="Google Shape;459;g2f653e2ded9_0_0"/>
          <p:cNvSpPr/>
          <p:nvPr/>
        </p:nvSpPr>
        <p:spPr>
          <a:xfrm>
            <a:off x="0" y="750781"/>
            <a:ext cx="7386600" cy="896100"/>
          </a:xfrm>
          <a:prstGeom prst="roundRect">
            <a:avLst>
              <a:gd name="adj" fmla="val 16667"/>
            </a:avLst>
          </a:pr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0" name="Google Shape;460;g2f653e2ded9_0_0"/>
          <p:cNvSpPr txBox="1"/>
          <p:nvPr/>
        </p:nvSpPr>
        <p:spPr>
          <a:xfrm>
            <a:off x="122366" y="944036"/>
            <a:ext cx="7576500" cy="6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rgbClr val="FE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1" name="Google Shape;461;g2f653e2ded9_0_0"/>
          <p:cNvSpPr/>
          <p:nvPr/>
        </p:nvSpPr>
        <p:spPr>
          <a:xfrm>
            <a:off x="-1" y="750781"/>
            <a:ext cx="1414500" cy="896100"/>
          </a:xfrm>
          <a:prstGeom prst="homePlate">
            <a:avLst>
              <a:gd name="adj" fmla="val 25903"/>
            </a:avLst>
          </a:prstGeom>
          <a:solidFill>
            <a:srgbClr val="D21226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2" name="Google Shape;462;g2f653e2ded9_0_0"/>
          <p:cNvSpPr txBox="1"/>
          <p:nvPr/>
        </p:nvSpPr>
        <p:spPr>
          <a:xfrm>
            <a:off x="1633550" y="944025"/>
            <a:ext cx="60654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-US" sz="30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¿Qué incorporar en el afiche?</a:t>
            </a:r>
            <a:endParaRPr sz="1400" b="1" i="0" u="none" strike="noStrike" cap="none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463" name="Google Shape;463;g2f653e2ded9_0_0"/>
          <p:cNvSpPr/>
          <p:nvPr/>
        </p:nvSpPr>
        <p:spPr>
          <a:xfrm>
            <a:off x="395425" y="2215950"/>
            <a:ext cx="10122300" cy="896100"/>
          </a:xfrm>
          <a:prstGeom prst="roundRect">
            <a:avLst>
              <a:gd name="adj" fmla="val 16667"/>
            </a:avLst>
          </a:pr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4" name="Google Shape;464;g2f653e2ded9_0_0"/>
          <p:cNvSpPr txBox="1"/>
          <p:nvPr/>
        </p:nvSpPr>
        <p:spPr>
          <a:xfrm>
            <a:off x="535105" y="2409213"/>
            <a:ext cx="8648400" cy="6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rgbClr val="FE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5" name="Google Shape;465;g2f653e2ded9_0_0"/>
          <p:cNvSpPr/>
          <p:nvPr/>
        </p:nvSpPr>
        <p:spPr>
          <a:xfrm>
            <a:off x="395426" y="2215958"/>
            <a:ext cx="960000" cy="896100"/>
          </a:xfrm>
          <a:prstGeom prst="homePlate">
            <a:avLst>
              <a:gd name="adj" fmla="val 25903"/>
            </a:avLst>
          </a:prstGeom>
          <a:solidFill>
            <a:srgbClr val="D21226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6" name="Google Shape;466;g2f653e2ded9_0_0"/>
          <p:cNvSpPr txBox="1"/>
          <p:nvPr/>
        </p:nvSpPr>
        <p:spPr>
          <a:xfrm>
            <a:off x="1631067" y="2296475"/>
            <a:ext cx="8648400" cy="73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rgbClr val="0C1829"/>
                </a:solidFill>
                <a:latin typeface="Calibri"/>
                <a:ea typeface="Calibri"/>
                <a:cs typeface="Calibri"/>
                <a:sym typeface="Calibri"/>
              </a:rPr>
              <a:t>Un título atractivo.</a:t>
            </a:r>
            <a:endParaRPr sz="16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7" name="Google Shape;467;g2f653e2ded9_0_0"/>
          <p:cNvSpPr txBox="1"/>
          <p:nvPr/>
        </p:nvSpPr>
        <p:spPr>
          <a:xfrm>
            <a:off x="569878" y="2409213"/>
            <a:ext cx="486900" cy="5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lang="en-US" sz="33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15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8" name="Google Shape;468;g2f653e2ded9_0_0"/>
          <p:cNvSpPr/>
          <p:nvPr/>
        </p:nvSpPr>
        <p:spPr>
          <a:xfrm>
            <a:off x="395426" y="3305350"/>
            <a:ext cx="10122300" cy="896100"/>
          </a:xfrm>
          <a:prstGeom prst="roundRect">
            <a:avLst>
              <a:gd name="adj" fmla="val 16667"/>
            </a:avLst>
          </a:pr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9" name="Google Shape;469;g2f653e2ded9_0_0"/>
          <p:cNvSpPr/>
          <p:nvPr/>
        </p:nvSpPr>
        <p:spPr>
          <a:xfrm>
            <a:off x="395425" y="3305361"/>
            <a:ext cx="960000" cy="896100"/>
          </a:xfrm>
          <a:prstGeom prst="homePlate">
            <a:avLst>
              <a:gd name="adj" fmla="val 25903"/>
            </a:avLst>
          </a:prstGeom>
          <a:solidFill>
            <a:srgbClr val="94C01F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0" name="Google Shape;470;g2f653e2ded9_0_0"/>
          <p:cNvSpPr txBox="1"/>
          <p:nvPr/>
        </p:nvSpPr>
        <p:spPr>
          <a:xfrm>
            <a:off x="1631068" y="3385350"/>
            <a:ext cx="8648400" cy="73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rgbClr val="0C1829"/>
                </a:solidFill>
                <a:latin typeface="Calibri"/>
                <a:ea typeface="Calibri"/>
                <a:cs typeface="Calibri"/>
                <a:sym typeface="Calibri"/>
              </a:rPr>
              <a:t>Un dibujo representativo o la imagen disponible en el documento.</a:t>
            </a:r>
            <a:endParaRPr sz="20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1" name="Google Shape;471;g2f653e2ded9_0_0"/>
          <p:cNvSpPr txBox="1"/>
          <p:nvPr/>
        </p:nvSpPr>
        <p:spPr>
          <a:xfrm>
            <a:off x="569877" y="3498616"/>
            <a:ext cx="486900" cy="5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lang="en-US" sz="33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15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2" name="Google Shape;472;g2f653e2ded9_0_0"/>
          <p:cNvSpPr/>
          <p:nvPr/>
        </p:nvSpPr>
        <p:spPr>
          <a:xfrm>
            <a:off x="395426" y="4394775"/>
            <a:ext cx="10122300" cy="896100"/>
          </a:xfrm>
          <a:prstGeom prst="roundRect">
            <a:avLst>
              <a:gd name="adj" fmla="val 16667"/>
            </a:avLst>
          </a:pr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3" name="Google Shape;473;g2f653e2ded9_0_0"/>
          <p:cNvSpPr/>
          <p:nvPr/>
        </p:nvSpPr>
        <p:spPr>
          <a:xfrm>
            <a:off x="395425" y="4394764"/>
            <a:ext cx="960000" cy="896100"/>
          </a:xfrm>
          <a:prstGeom prst="homePlate">
            <a:avLst>
              <a:gd name="adj" fmla="val 25903"/>
            </a:avLst>
          </a:prstGeom>
          <a:solidFill>
            <a:srgbClr val="F19103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4" name="Google Shape;474;g2f653e2ded9_0_0"/>
          <p:cNvSpPr txBox="1"/>
          <p:nvPr/>
        </p:nvSpPr>
        <p:spPr>
          <a:xfrm>
            <a:off x="1631068" y="4474700"/>
            <a:ext cx="8648400" cy="73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rgbClr val="0C1829"/>
                </a:solidFill>
                <a:latin typeface="Calibri"/>
                <a:ea typeface="Calibri"/>
                <a:cs typeface="Calibri"/>
                <a:sym typeface="Calibri"/>
              </a:rPr>
              <a:t>Explicación breve del hito que han trabajado.</a:t>
            </a:r>
            <a:endParaRPr sz="20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5" name="Google Shape;475;g2f653e2ded9_0_0"/>
          <p:cNvSpPr txBox="1"/>
          <p:nvPr/>
        </p:nvSpPr>
        <p:spPr>
          <a:xfrm>
            <a:off x="569877" y="4588019"/>
            <a:ext cx="486900" cy="5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lang="en-US" sz="33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sz="15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6" name="Google Shape;476;g2f653e2ded9_0_0"/>
          <p:cNvSpPr/>
          <p:nvPr/>
        </p:nvSpPr>
        <p:spPr>
          <a:xfrm>
            <a:off x="395426" y="5484175"/>
            <a:ext cx="10122300" cy="896100"/>
          </a:xfrm>
          <a:prstGeom prst="roundRect">
            <a:avLst>
              <a:gd name="adj" fmla="val 16667"/>
            </a:avLst>
          </a:pr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7" name="Google Shape;477;g2f653e2ded9_0_0"/>
          <p:cNvSpPr/>
          <p:nvPr/>
        </p:nvSpPr>
        <p:spPr>
          <a:xfrm>
            <a:off x="395425" y="5484167"/>
            <a:ext cx="960000" cy="896100"/>
          </a:xfrm>
          <a:prstGeom prst="homePlate">
            <a:avLst>
              <a:gd name="adj" fmla="val 25903"/>
            </a:avLst>
          </a:prstGeom>
          <a:solidFill>
            <a:srgbClr val="37ABC6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8" name="Google Shape;478;g2f653e2ded9_0_0"/>
          <p:cNvSpPr txBox="1"/>
          <p:nvPr/>
        </p:nvSpPr>
        <p:spPr>
          <a:xfrm>
            <a:off x="1631068" y="5572450"/>
            <a:ext cx="8648400" cy="73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rgbClr val="0C1829"/>
                </a:solidFill>
                <a:latin typeface="Calibri"/>
                <a:ea typeface="Calibri"/>
                <a:cs typeface="Calibri"/>
                <a:sym typeface="Calibri"/>
              </a:rPr>
              <a:t>Una pequeña reflexión a la pregunta que se plantea. </a:t>
            </a:r>
            <a:endParaRPr sz="20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9" name="Google Shape;479;g2f653e2ded9_0_0"/>
          <p:cNvSpPr txBox="1"/>
          <p:nvPr/>
        </p:nvSpPr>
        <p:spPr>
          <a:xfrm>
            <a:off x="569877" y="5677422"/>
            <a:ext cx="486900" cy="5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lang="en-US" sz="33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 sz="15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80" name="Google Shape;480;g2f653e2ded9_0_0" descr="Storytelling con relleno sólido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9558" y="812830"/>
            <a:ext cx="753444" cy="7534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g2f5359ab914_0_381"/>
          <p:cNvSpPr/>
          <p:nvPr/>
        </p:nvSpPr>
        <p:spPr>
          <a:xfrm>
            <a:off x="2141880" y="1676399"/>
            <a:ext cx="7834800" cy="3507900"/>
          </a:xfrm>
          <a:prstGeom prst="roundRect">
            <a:avLst>
              <a:gd name="adj" fmla="val 3397"/>
            </a:avLst>
          </a:prstGeom>
          <a:noFill/>
          <a:ln w="381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6" name="Google Shape;486;g2f5359ab914_0_381"/>
          <p:cNvSpPr>
            <a:spLocks noGrp="1"/>
          </p:cNvSpPr>
          <p:nvPr>
            <p:ph type="body" idx="4294967295"/>
          </p:nvPr>
        </p:nvSpPr>
        <p:spPr>
          <a:xfrm>
            <a:off x="2579688" y="1408113"/>
            <a:ext cx="7032600" cy="5367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  <a:effectLst>
            <a:outerShdw blurRad="215900" dist="50800" dir="5400000" sx="101000" sy="101000" algn="ctr" rotWithShape="0">
              <a:srgbClr val="000000">
                <a:alpha val="72549"/>
              </a:srgbClr>
            </a:outerShdw>
          </a:effectLst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rPr lang="en-US" sz="238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Meta de la clase</a:t>
            </a:r>
            <a:endParaRPr sz="1700"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7" name="Google Shape;487;g2f5359ab914_0_381"/>
          <p:cNvSpPr txBox="1"/>
          <p:nvPr/>
        </p:nvSpPr>
        <p:spPr>
          <a:xfrm>
            <a:off x="2690941" y="2830219"/>
            <a:ext cx="6736500" cy="12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¿Cómo la Virgen del Carmen cuida de Chile?</a:t>
            </a: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g2f5359ab914_0_149"/>
          <p:cNvSpPr txBox="1">
            <a:spLocks noGrp="1"/>
          </p:cNvSpPr>
          <p:nvPr>
            <p:ph type="title" idx="4294967295"/>
          </p:nvPr>
        </p:nvSpPr>
        <p:spPr>
          <a:xfrm>
            <a:off x="3939048" y="548311"/>
            <a:ext cx="5543700" cy="38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ctr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Helvetica Neue"/>
              <a:buNone/>
            </a:pPr>
            <a:r>
              <a:rPr lang="en-US"/>
              <a:t>Oración</a:t>
            </a:r>
            <a:endParaRPr/>
          </a:p>
        </p:txBody>
      </p:sp>
      <p:sp>
        <p:nvSpPr>
          <p:cNvPr id="330" name="Google Shape;330;g2f5359ab914_0_149"/>
          <p:cNvSpPr/>
          <p:nvPr/>
        </p:nvSpPr>
        <p:spPr>
          <a:xfrm>
            <a:off x="0" y="750775"/>
            <a:ext cx="7779900" cy="896100"/>
          </a:xfrm>
          <a:prstGeom prst="roundRect">
            <a:avLst>
              <a:gd name="adj" fmla="val 16667"/>
            </a:avLst>
          </a:pr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1" name="Google Shape;331;g2f5359ab914_0_149"/>
          <p:cNvSpPr/>
          <p:nvPr/>
        </p:nvSpPr>
        <p:spPr>
          <a:xfrm>
            <a:off x="-1" y="750781"/>
            <a:ext cx="1414500" cy="896100"/>
          </a:xfrm>
          <a:prstGeom prst="homePlate">
            <a:avLst>
              <a:gd name="adj" fmla="val 25903"/>
            </a:avLst>
          </a:prstGeom>
          <a:solidFill>
            <a:srgbClr val="D21226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2" name="Google Shape;332;g2f5359ab914_0_149"/>
          <p:cNvSpPr txBox="1"/>
          <p:nvPr/>
        </p:nvSpPr>
        <p:spPr>
          <a:xfrm>
            <a:off x="1414502" y="921775"/>
            <a:ext cx="61809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-US" sz="30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Oración a la Virgen del Carmelo</a:t>
            </a:r>
            <a:endParaRPr sz="1400" b="1" i="0" u="none" strike="noStrike" cap="none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333" name="Google Shape;333;g2f5359ab914_0_14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3253" y="805592"/>
            <a:ext cx="786525" cy="786525"/>
          </a:xfrm>
          <a:prstGeom prst="rect">
            <a:avLst/>
          </a:prstGeom>
          <a:noFill/>
          <a:ln>
            <a:noFill/>
          </a:ln>
        </p:spPr>
      </p:pic>
      <p:sp>
        <p:nvSpPr>
          <p:cNvPr id="334" name="Google Shape;334;g2f5359ab914_0_149"/>
          <p:cNvSpPr txBox="1"/>
          <p:nvPr/>
        </p:nvSpPr>
        <p:spPr>
          <a:xfrm>
            <a:off x="479325" y="1941875"/>
            <a:ext cx="3576600" cy="464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Madre del Carmelo,</a:t>
            </a:r>
            <a:endParaRPr sz="2000" b="0" i="0" u="none" strike="noStrike" cap="non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Tengo mil dificultades, ayúdame</a:t>
            </a:r>
            <a:endParaRPr sz="2000" b="0" i="0" u="none" strike="noStrike" cap="non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De los enemigos del alma, sálvame.</a:t>
            </a:r>
            <a:endParaRPr sz="2000" b="0" i="0" u="none" strike="noStrike" cap="non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En mis desaciertos, ilumíname.</a:t>
            </a:r>
            <a:endParaRPr sz="2000" b="0" i="0" u="none" strike="noStrike" cap="non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En mis dudas y penas, confórtame. </a:t>
            </a:r>
            <a:endParaRPr sz="2000" b="0" i="0" u="none" strike="noStrike" cap="non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En mis enfermedades, fortaléceme. Cuando me desprecien, anímame. </a:t>
            </a: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5" name="Google Shape;335;g2f5359ab914_0_149"/>
          <p:cNvSpPr txBox="1"/>
          <p:nvPr/>
        </p:nvSpPr>
        <p:spPr>
          <a:xfrm>
            <a:off x="4129700" y="1941875"/>
            <a:ext cx="3785400" cy="418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En las tentaciones, defiéndeme.</a:t>
            </a:r>
            <a:endParaRPr sz="2000" b="0" i="0" u="none" strike="noStrike" cap="non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En las horas difíciles, consuélame.</a:t>
            </a:r>
            <a:endParaRPr sz="2000" b="0" i="0" u="none" strike="noStrike" cap="non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Con tu corazón maternal, ámame. </a:t>
            </a:r>
            <a:endParaRPr sz="2000" b="0" i="0" u="none" strike="noStrike" cap="non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Con tu inmenso poder, protégeme. Y en tus brazos de madre, recíbeme.</a:t>
            </a:r>
            <a:endParaRPr sz="2000" b="0" i="0" u="none" strike="noStrike" cap="non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Virgen del Carmen, ruega por nosotros.</a:t>
            </a:r>
            <a:endParaRPr sz="2000" b="0" i="0" u="none" strike="noStrike" cap="non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Amén </a:t>
            </a: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1" name="Google Shape;341;g2f5359ab914_0_292"/>
          <p:cNvPicPr preferRelativeResize="0"/>
          <p:nvPr/>
        </p:nvPicPr>
        <p:blipFill rotWithShape="1">
          <a:blip r:embed="rId3">
            <a:alphaModFix/>
          </a:blip>
          <a:srcRect l="20944" r="16851"/>
          <a:stretch/>
        </p:blipFill>
        <p:spPr>
          <a:xfrm>
            <a:off x="3592652" y="1917387"/>
            <a:ext cx="2290103" cy="4085559"/>
          </a:xfrm>
          <a:prstGeom prst="rect">
            <a:avLst/>
          </a:prstGeom>
          <a:noFill/>
          <a:ln>
            <a:noFill/>
          </a:ln>
        </p:spPr>
      </p:pic>
      <p:sp>
        <p:nvSpPr>
          <p:cNvPr id="342" name="Google Shape;342;g2f5359ab914_0_292"/>
          <p:cNvSpPr/>
          <p:nvPr/>
        </p:nvSpPr>
        <p:spPr>
          <a:xfrm>
            <a:off x="519300" y="1869625"/>
            <a:ext cx="2702100" cy="4385400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343" name="Google Shape;343;g2f5359ab914_0_292"/>
          <p:cNvSpPr/>
          <p:nvPr/>
        </p:nvSpPr>
        <p:spPr>
          <a:xfrm>
            <a:off x="9176156" y="1869625"/>
            <a:ext cx="2702100" cy="4385400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344" name="Google Shape;344;g2f5359ab914_0_292"/>
          <p:cNvSpPr/>
          <p:nvPr/>
        </p:nvSpPr>
        <p:spPr>
          <a:xfrm>
            <a:off x="6290537" y="1869625"/>
            <a:ext cx="2702100" cy="4385400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345" name="Google Shape;345;g2f5359ab914_0_292"/>
          <p:cNvSpPr/>
          <p:nvPr/>
        </p:nvSpPr>
        <p:spPr>
          <a:xfrm>
            <a:off x="3404919" y="1869625"/>
            <a:ext cx="2702100" cy="4385400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pic>
        <p:nvPicPr>
          <p:cNvPr id="346" name="Google Shape;346;g2f5359ab914_0_29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92966" y="2181330"/>
            <a:ext cx="2536482" cy="3510821"/>
          </a:xfrm>
          <a:prstGeom prst="rect">
            <a:avLst/>
          </a:prstGeom>
          <a:noFill/>
          <a:ln>
            <a:noFill/>
          </a:ln>
        </p:spPr>
      </p:pic>
      <p:pic>
        <p:nvPicPr>
          <p:cNvPr id="347" name="Google Shape;347;g2f5359ab914_0_29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267476" y="2038270"/>
            <a:ext cx="2610685" cy="390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48" name="Google Shape;348;g2f5359ab914_0_292"/>
          <p:cNvPicPr preferRelativeResize="0"/>
          <p:nvPr/>
        </p:nvPicPr>
        <p:blipFill rotWithShape="1">
          <a:blip r:embed="rId6">
            <a:alphaModFix/>
          </a:blip>
          <a:srcRect t="6681" r="7209"/>
          <a:stretch/>
        </p:blipFill>
        <p:spPr>
          <a:xfrm>
            <a:off x="6290537" y="1956631"/>
            <a:ext cx="2677646" cy="3735520"/>
          </a:xfrm>
          <a:prstGeom prst="rect">
            <a:avLst/>
          </a:prstGeom>
          <a:noFill/>
          <a:ln>
            <a:noFill/>
          </a:ln>
        </p:spPr>
      </p:pic>
      <p:sp>
        <p:nvSpPr>
          <p:cNvPr id="349" name="Google Shape;349;g2f5359ab914_0_292"/>
          <p:cNvSpPr txBox="1">
            <a:spLocks noGrp="1"/>
          </p:cNvSpPr>
          <p:nvPr>
            <p:ph type="title" idx="4294967295"/>
          </p:nvPr>
        </p:nvSpPr>
        <p:spPr>
          <a:xfrm>
            <a:off x="792024" y="548311"/>
            <a:ext cx="8690700" cy="38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ctr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Helvetica Neue"/>
              <a:buNone/>
            </a:pPr>
            <a:r>
              <a:rPr lang="en-US"/>
              <a:t>Título de la Provocación</a:t>
            </a:r>
            <a:endParaRPr/>
          </a:p>
        </p:txBody>
      </p:sp>
      <p:sp>
        <p:nvSpPr>
          <p:cNvPr id="350" name="Google Shape;350;g2f5359ab914_0_292"/>
          <p:cNvSpPr/>
          <p:nvPr/>
        </p:nvSpPr>
        <p:spPr>
          <a:xfrm>
            <a:off x="0" y="750781"/>
            <a:ext cx="7386600" cy="896100"/>
          </a:xfrm>
          <a:prstGeom prst="roundRect">
            <a:avLst>
              <a:gd name="adj" fmla="val 16667"/>
            </a:avLst>
          </a:pr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1" name="Google Shape;351;g2f5359ab914_0_292"/>
          <p:cNvSpPr txBox="1"/>
          <p:nvPr/>
        </p:nvSpPr>
        <p:spPr>
          <a:xfrm>
            <a:off x="122366" y="944036"/>
            <a:ext cx="7576500" cy="6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rgbClr val="FE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2" name="Google Shape;352;g2f5359ab914_0_292"/>
          <p:cNvSpPr/>
          <p:nvPr/>
        </p:nvSpPr>
        <p:spPr>
          <a:xfrm>
            <a:off x="-1" y="750781"/>
            <a:ext cx="1414500" cy="896100"/>
          </a:xfrm>
          <a:prstGeom prst="homePlate">
            <a:avLst>
              <a:gd name="adj" fmla="val 25903"/>
            </a:avLst>
          </a:prstGeom>
          <a:solidFill>
            <a:srgbClr val="D21226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3" name="Google Shape;353;g2f5359ab914_0_292"/>
          <p:cNvSpPr txBox="1"/>
          <p:nvPr/>
        </p:nvSpPr>
        <p:spPr>
          <a:xfrm>
            <a:off x="1785938" y="944036"/>
            <a:ext cx="50292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-US" sz="30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Mi súper héroe elegido</a:t>
            </a:r>
            <a:endParaRPr sz="1400" b="1" i="0" u="none" strike="noStrike" cap="none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354" name="Google Shape;354;g2f5359ab914_0_292" descr="Thought bubble con relleno sólido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flipH="1">
            <a:off x="157622" y="746995"/>
            <a:ext cx="850665" cy="831600"/>
          </a:xfrm>
          <a:prstGeom prst="rect">
            <a:avLst/>
          </a:prstGeom>
          <a:noFill/>
          <a:ln>
            <a:noFill/>
          </a:ln>
        </p:spPr>
      </p:pic>
      <p:sp>
        <p:nvSpPr>
          <p:cNvPr id="355" name="Google Shape;355;g2f5359ab914_0_292"/>
          <p:cNvSpPr/>
          <p:nvPr/>
        </p:nvSpPr>
        <p:spPr>
          <a:xfrm>
            <a:off x="1251196" y="6012374"/>
            <a:ext cx="1241100" cy="5619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356" name="Google Shape;356;g2f5359ab914_0_292"/>
          <p:cNvSpPr txBox="1"/>
          <p:nvPr/>
        </p:nvSpPr>
        <p:spPr>
          <a:xfrm>
            <a:off x="1546164" y="6023392"/>
            <a:ext cx="655200" cy="5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lang="en-US" sz="25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1</a:t>
            </a:r>
            <a:endParaRPr sz="2500" b="1" i="0" u="none" strike="noStrike" cap="none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357" name="Google Shape;357;g2f5359ab914_0_292"/>
          <p:cNvSpPr/>
          <p:nvPr/>
        </p:nvSpPr>
        <p:spPr>
          <a:xfrm>
            <a:off x="4136814" y="6012374"/>
            <a:ext cx="1241100" cy="561900"/>
          </a:xfrm>
          <a:prstGeom prst="roundRect">
            <a:avLst>
              <a:gd name="adj" fmla="val 16667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358" name="Google Shape;358;g2f5359ab914_0_292"/>
          <p:cNvSpPr txBox="1"/>
          <p:nvPr/>
        </p:nvSpPr>
        <p:spPr>
          <a:xfrm>
            <a:off x="4431783" y="6023392"/>
            <a:ext cx="655200" cy="5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lang="en-US" sz="25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2</a:t>
            </a:r>
            <a:endParaRPr sz="2500" b="1" i="0" u="none" strike="noStrike" cap="none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359" name="Google Shape;359;g2f5359ab914_0_292"/>
          <p:cNvSpPr/>
          <p:nvPr/>
        </p:nvSpPr>
        <p:spPr>
          <a:xfrm>
            <a:off x="7100422" y="6012374"/>
            <a:ext cx="1241100" cy="561900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360" name="Google Shape;360;g2f5359ab914_0_292"/>
          <p:cNvSpPr txBox="1"/>
          <p:nvPr/>
        </p:nvSpPr>
        <p:spPr>
          <a:xfrm>
            <a:off x="7395391" y="6023392"/>
            <a:ext cx="655200" cy="5289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lang="en-US" sz="25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3</a:t>
            </a:r>
            <a:endParaRPr sz="2500" b="1" i="0" u="none" strike="noStrike" cap="none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361" name="Google Shape;361;g2f5359ab914_0_292"/>
          <p:cNvSpPr/>
          <p:nvPr/>
        </p:nvSpPr>
        <p:spPr>
          <a:xfrm>
            <a:off x="9986041" y="6012374"/>
            <a:ext cx="1241100" cy="56190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362" name="Google Shape;362;g2f5359ab914_0_292"/>
          <p:cNvSpPr txBox="1"/>
          <p:nvPr/>
        </p:nvSpPr>
        <p:spPr>
          <a:xfrm>
            <a:off x="10281009" y="6023392"/>
            <a:ext cx="655200" cy="5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lang="en-US" sz="25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4</a:t>
            </a:r>
            <a:endParaRPr sz="2500" b="1" i="0" u="none" strike="noStrike" cap="none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5"/>
          <p:cNvSpPr/>
          <p:nvPr/>
        </p:nvSpPr>
        <p:spPr>
          <a:xfrm>
            <a:off x="2141880" y="1676399"/>
            <a:ext cx="7834800" cy="3507900"/>
          </a:xfrm>
          <a:prstGeom prst="roundRect">
            <a:avLst>
              <a:gd name="adj" fmla="val 3397"/>
            </a:avLst>
          </a:prstGeom>
          <a:noFill/>
          <a:ln w="381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8" name="Google Shape;368;p5"/>
          <p:cNvSpPr>
            <a:spLocks noGrp="1"/>
          </p:cNvSpPr>
          <p:nvPr>
            <p:ph type="body" idx="4294967295"/>
          </p:nvPr>
        </p:nvSpPr>
        <p:spPr>
          <a:xfrm>
            <a:off x="2579688" y="1408113"/>
            <a:ext cx="7032600" cy="5367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  <a:effectLst>
            <a:outerShdw blurRad="215900" dist="50800" dir="5400000" sx="101000" sy="101000" algn="ctr" rotWithShape="0">
              <a:srgbClr val="000000">
                <a:alpha val="72156"/>
              </a:srgbClr>
            </a:outerShdw>
          </a:effectLst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rPr lang="en-US" sz="238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Meta de la clase</a:t>
            </a:r>
            <a:endParaRPr sz="1700"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9" name="Google Shape;369;p5"/>
          <p:cNvSpPr txBox="1"/>
          <p:nvPr/>
        </p:nvSpPr>
        <p:spPr>
          <a:xfrm>
            <a:off x="2690941" y="2830219"/>
            <a:ext cx="6736500" cy="12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¿Cómo la Virgen del Carmen cuida de Chile?</a:t>
            </a: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g2f5359ab914_0_388"/>
          <p:cNvSpPr/>
          <p:nvPr/>
        </p:nvSpPr>
        <p:spPr>
          <a:xfrm>
            <a:off x="0" y="750781"/>
            <a:ext cx="7386600" cy="896100"/>
          </a:xfrm>
          <a:prstGeom prst="roundRect">
            <a:avLst>
              <a:gd name="adj" fmla="val 16667"/>
            </a:avLst>
          </a:pr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6" name="Google Shape;376;g2f5359ab914_0_388"/>
          <p:cNvSpPr/>
          <p:nvPr/>
        </p:nvSpPr>
        <p:spPr>
          <a:xfrm>
            <a:off x="-1" y="750781"/>
            <a:ext cx="1414500" cy="896100"/>
          </a:xfrm>
          <a:prstGeom prst="homePlate">
            <a:avLst>
              <a:gd name="adj" fmla="val 25903"/>
            </a:avLst>
          </a:prstGeom>
          <a:solidFill>
            <a:schemeClr val="accent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7" name="Google Shape;377;g2f5359ab914_0_388"/>
          <p:cNvSpPr txBox="1"/>
          <p:nvPr/>
        </p:nvSpPr>
        <p:spPr>
          <a:xfrm>
            <a:off x="1785938" y="944036"/>
            <a:ext cx="53577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-US" sz="30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Pedir por Chile</a:t>
            </a:r>
            <a:endParaRPr sz="3000" b="1" i="0" u="none" strike="noStrike" cap="none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378" name="Google Shape;378;g2f5359ab914_0_388"/>
          <p:cNvSpPr txBox="1"/>
          <p:nvPr/>
        </p:nvSpPr>
        <p:spPr>
          <a:xfrm>
            <a:off x="908341" y="2874244"/>
            <a:ext cx="6736500" cy="12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¿Qué le pedirías a la Virgen del Carmen para Chile?</a:t>
            </a: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79" name="Google Shape;379;g2f5359ab914_0_38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310749">
            <a:off x="7565741" y="1353374"/>
            <a:ext cx="4242359" cy="4242359"/>
          </a:xfrm>
          <a:prstGeom prst="rect">
            <a:avLst/>
          </a:prstGeom>
          <a:noFill/>
          <a:ln>
            <a:noFill/>
          </a:ln>
        </p:spPr>
      </p:pic>
      <p:pic>
        <p:nvPicPr>
          <p:cNvPr id="380" name="Google Shape;380;g2f5359ab914_0_388" descr="Thought bubble con relleno sólido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17507" y="783055"/>
            <a:ext cx="831600" cy="831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g2f5359ab914_0_336"/>
          <p:cNvSpPr txBox="1">
            <a:spLocks noGrp="1"/>
          </p:cNvSpPr>
          <p:nvPr>
            <p:ph type="title" idx="4294967295"/>
          </p:nvPr>
        </p:nvSpPr>
        <p:spPr>
          <a:xfrm>
            <a:off x="792024" y="548311"/>
            <a:ext cx="8690700" cy="38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ctr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Helvetica Neue"/>
              <a:buNone/>
            </a:pPr>
            <a:r>
              <a:rPr lang="en-US"/>
              <a:t>Reflexionemos</a:t>
            </a:r>
            <a:endParaRPr/>
          </a:p>
        </p:txBody>
      </p:sp>
      <p:sp>
        <p:nvSpPr>
          <p:cNvPr id="386" name="Google Shape;386;g2f5359ab914_0_336"/>
          <p:cNvSpPr/>
          <p:nvPr/>
        </p:nvSpPr>
        <p:spPr>
          <a:xfrm>
            <a:off x="0" y="750781"/>
            <a:ext cx="7386600" cy="896100"/>
          </a:xfrm>
          <a:prstGeom prst="roundRect">
            <a:avLst>
              <a:gd name="adj" fmla="val 16667"/>
            </a:avLst>
          </a:pr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7" name="Google Shape;387;g2f5359ab914_0_336"/>
          <p:cNvSpPr txBox="1"/>
          <p:nvPr/>
        </p:nvSpPr>
        <p:spPr>
          <a:xfrm>
            <a:off x="122366" y="944036"/>
            <a:ext cx="7576500" cy="6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rgbClr val="FE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8" name="Google Shape;388;g2f5359ab914_0_336"/>
          <p:cNvSpPr/>
          <p:nvPr/>
        </p:nvSpPr>
        <p:spPr>
          <a:xfrm>
            <a:off x="-1" y="750781"/>
            <a:ext cx="1414500" cy="896100"/>
          </a:xfrm>
          <a:prstGeom prst="homePlate">
            <a:avLst>
              <a:gd name="adj" fmla="val 25903"/>
            </a:avLst>
          </a:prstGeom>
          <a:solidFill>
            <a:srgbClr val="D21226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9" name="Google Shape;389;g2f5359ab914_0_336"/>
          <p:cNvSpPr txBox="1"/>
          <p:nvPr/>
        </p:nvSpPr>
        <p:spPr>
          <a:xfrm>
            <a:off x="1785938" y="944036"/>
            <a:ext cx="50292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-US" sz="30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Reflexionemos </a:t>
            </a:r>
            <a:endParaRPr sz="1400" b="1" i="0" u="none" strike="noStrike" cap="none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390" name="Google Shape;390;g2f5359ab914_0_336" descr="Thought bubble con relleno sólido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157622" y="746995"/>
            <a:ext cx="850665" cy="8316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91" name="Google Shape;391;g2f5359ab914_0_336"/>
          <p:cNvCxnSpPr>
            <a:stCxn id="392" idx="4"/>
            <a:endCxn id="393" idx="4"/>
          </p:cNvCxnSpPr>
          <p:nvPr/>
        </p:nvCxnSpPr>
        <p:spPr>
          <a:xfrm>
            <a:off x="1000887" y="2420652"/>
            <a:ext cx="7800" cy="2237100"/>
          </a:xfrm>
          <a:prstGeom prst="straightConnector1">
            <a:avLst/>
          </a:prstGeom>
          <a:noFill/>
          <a:ln w="38100" cap="flat" cmpd="sng">
            <a:solidFill>
              <a:srgbClr val="F19103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cxnSp>
      <p:sp>
        <p:nvSpPr>
          <p:cNvPr id="394" name="Google Shape;394;g2f5359ab914_0_336"/>
          <p:cNvSpPr txBox="1"/>
          <p:nvPr/>
        </p:nvSpPr>
        <p:spPr>
          <a:xfrm>
            <a:off x="1266082" y="2022703"/>
            <a:ext cx="68115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lang="en-US" sz="2700" b="0" i="0" u="none" strike="noStrike" cap="none">
                <a:solidFill>
                  <a:srgbClr val="00000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¿Cuál de estos súper héroes elegirían en caso de necesitar su protección? ¿Por qué?</a:t>
            </a:r>
            <a:endParaRPr sz="2700" b="0" i="0" u="none" strike="noStrike" cap="none">
              <a:solidFill>
                <a:srgbClr val="000000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endParaRPr sz="2700" b="0" i="0" u="none" strike="noStrike" cap="none">
              <a:solidFill>
                <a:srgbClr val="0C182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5" name="Google Shape;395;g2f5359ab914_0_336"/>
          <p:cNvSpPr txBox="1"/>
          <p:nvPr/>
        </p:nvSpPr>
        <p:spPr>
          <a:xfrm>
            <a:off x="1266081" y="3148098"/>
            <a:ext cx="68115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lang="en-US" sz="2700" b="0" i="0" u="none" strike="noStrike" cap="none">
                <a:solidFill>
                  <a:srgbClr val="00000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¿En qué situaciones les gustaría tener su ayuda y protección? ¿Por qué?</a:t>
            </a:r>
            <a:endParaRPr sz="2700" b="0" i="0" u="none" strike="noStrike" cap="none">
              <a:solidFill>
                <a:srgbClr val="000000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endParaRPr sz="2700" b="0" i="0" u="none" strike="noStrike" cap="none">
              <a:solidFill>
                <a:srgbClr val="0C182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6" name="Google Shape;396;g2f5359ab914_0_336"/>
          <p:cNvSpPr txBox="1"/>
          <p:nvPr/>
        </p:nvSpPr>
        <p:spPr>
          <a:xfrm>
            <a:off x="1266081" y="4252155"/>
            <a:ext cx="68115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lang="en-US" sz="2700" b="0" i="0" u="none" strike="noStrike" cap="none">
                <a:solidFill>
                  <a:srgbClr val="00000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En la vida diaria, ¿quiénes nos ayudan, cuidan y protegen? ¿Qué valoramos de ellos?</a:t>
            </a:r>
            <a:endParaRPr sz="2700" b="0" i="0" u="none" strike="noStrike" cap="none">
              <a:solidFill>
                <a:srgbClr val="0C182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2" name="Google Shape;392;g2f5359ab914_0_336"/>
          <p:cNvSpPr/>
          <p:nvPr/>
        </p:nvSpPr>
        <p:spPr>
          <a:xfrm>
            <a:off x="856887" y="2132652"/>
            <a:ext cx="288000" cy="288000"/>
          </a:xfrm>
          <a:prstGeom prst="ellipse">
            <a:avLst/>
          </a:prstGeom>
          <a:solidFill>
            <a:srgbClr val="F19103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rgbClr val="FFFFF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397" name="Google Shape;397;g2f5359ab914_0_336"/>
          <p:cNvSpPr/>
          <p:nvPr/>
        </p:nvSpPr>
        <p:spPr>
          <a:xfrm>
            <a:off x="864636" y="3271143"/>
            <a:ext cx="288000" cy="288000"/>
          </a:xfrm>
          <a:prstGeom prst="ellipse">
            <a:avLst/>
          </a:prstGeom>
          <a:solidFill>
            <a:srgbClr val="F19103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rgbClr val="FFFFF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393" name="Google Shape;393;g2f5359ab914_0_336"/>
          <p:cNvSpPr/>
          <p:nvPr/>
        </p:nvSpPr>
        <p:spPr>
          <a:xfrm>
            <a:off x="864636" y="4369762"/>
            <a:ext cx="288000" cy="288000"/>
          </a:xfrm>
          <a:prstGeom prst="ellipse">
            <a:avLst/>
          </a:prstGeom>
          <a:solidFill>
            <a:srgbClr val="F19103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rgbClr val="FFFFF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D25423BC-E7ED-5814-D840-B5DC8168478E}"/>
              </a:ext>
            </a:extLst>
          </p:cNvPr>
          <p:cNvSpPr/>
          <p:nvPr/>
        </p:nvSpPr>
        <p:spPr>
          <a:xfrm>
            <a:off x="0" y="-304801"/>
            <a:ext cx="12324522" cy="7162801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2" name="5° y 6°_Clase 1_ Video La Virgen del Carmen en nuestra historia">
            <a:hlinkClick r:id="" action="ppaction://media"/>
            <a:extLst>
              <a:ext uri="{FF2B5EF4-FFF2-40B4-BE49-F238E27FC236}">
                <a16:creationId xmlns:a16="http://schemas.microsoft.com/office/drawing/2014/main" id="{29CC7E90-85AD-C373-2334-DB04DAB69B41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180521" y="-304800"/>
            <a:ext cx="5730240" cy="71628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11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4"/>
          <p:cNvSpPr txBox="1">
            <a:spLocks noGrp="1"/>
          </p:cNvSpPr>
          <p:nvPr>
            <p:ph type="title" idx="4294967295"/>
          </p:nvPr>
        </p:nvSpPr>
        <p:spPr>
          <a:xfrm>
            <a:off x="792024" y="548311"/>
            <a:ext cx="8690700" cy="38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ctr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Helvetica Neue"/>
              <a:buNone/>
            </a:pPr>
            <a:r>
              <a:rPr lang="en-US"/>
              <a:t>Reflexionemos</a:t>
            </a:r>
            <a:endParaRPr/>
          </a:p>
        </p:txBody>
      </p:sp>
      <p:sp>
        <p:nvSpPr>
          <p:cNvPr id="408" name="Google Shape;408;p4"/>
          <p:cNvSpPr/>
          <p:nvPr/>
        </p:nvSpPr>
        <p:spPr>
          <a:xfrm>
            <a:off x="0" y="750781"/>
            <a:ext cx="7386600" cy="896100"/>
          </a:xfrm>
          <a:prstGeom prst="roundRect">
            <a:avLst>
              <a:gd name="adj" fmla="val 16667"/>
            </a:avLst>
          </a:pr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9" name="Google Shape;409;p4"/>
          <p:cNvSpPr txBox="1"/>
          <p:nvPr/>
        </p:nvSpPr>
        <p:spPr>
          <a:xfrm>
            <a:off x="122366" y="944036"/>
            <a:ext cx="7576500" cy="6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rgbClr val="FE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0" name="Google Shape;410;p4"/>
          <p:cNvSpPr/>
          <p:nvPr/>
        </p:nvSpPr>
        <p:spPr>
          <a:xfrm>
            <a:off x="-1" y="750781"/>
            <a:ext cx="1414500" cy="896100"/>
          </a:xfrm>
          <a:prstGeom prst="homePlate">
            <a:avLst>
              <a:gd name="adj" fmla="val 25903"/>
            </a:avLst>
          </a:prstGeom>
          <a:solidFill>
            <a:srgbClr val="D21226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1" name="Google Shape;411;p4"/>
          <p:cNvSpPr txBox="1"/>
          <p:nvPr/>
        </p:nvSpPr>
        <p:spPr>
          <a:xfrm>
            <a:off x="1785938" y="944036"/>
            <a:ext cx="50292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-US" sz="30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Reflexionemos </a:t>
            </a:r>
            <a:endParaRPr sz="1400" b="1" i="0" u="none" strike="noStrike" cap="none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412" name="Google Shape;412;p4" descr="Thought bubble con relleno sólido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157622" y="746995"/>
            <a:ext cx="850665" cy="8316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13" name="Google Shape;413;p4"/>
          <p:cNvCxnSpPr>
            <a:stCxn id="414" idx="0"/>
            <a:endCxn id="415" idx="4"/>
          </p:cNvCxnSpPr>
          <p:nvPr/>
        </p:nvCxnSpPr>
        <p:spPr>
          <a:xfrm flipH="1">
            <a:off x="1000836" y="2280543"/>
            <a:ext cx="7800" cy="2887200"/>
          </a:xfrm>
          <a:prstGeom prst="straightConnector1">
            <a:avLst/>
          </a:prstGeom>
          <a:noFill/>
          <a:ln w="38100" cap="flat" cmpd="sng">
            <a:solidFill>
              <a:srgbClr val="F19103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cxnSp>
      <p:sp>
        <p:nvSpPr>
          <p:cNvPr id="416" name="Google Shape;416;p4"/>
          <p:cNvSpPr txBox="1"/>
          <p:nvPr/>
        </p:nvSpPr>
        <p:spPr>
          <a:xfrm>
            <a:off x="1266075" y="2157493"/>
            <a:ext cx="71610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lang="en-US"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¿Por qué creen que los héroes de Chile han invocado a la Virgen del Carmen? ¿Qué creen que buscaban de Ella?</a:t>
            </a:r>
            <a:endParaRPr sz="27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endParaRPr sz="2700" b="0" i="0" u="none" strike="noStrike" cap="none">
              <a:solidFill>
                <a:srgbClr val="0C182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7" name="Google Shape;417;p4"/>
          <p:cNvSpPr txBox="1"/>
          <p:nvPr/>
        </p:nvSpPr>
        <p:spPr>
          <a:xfrm>
            <a:off x="1266075" y="3642546"/>
            <a:ext cx="71610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lang="en-US"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¿Conocen cómo se ha agradecido a la Virgen su ayuda y protección en Chile? </a:t>
            </a:r>
            <a:endParaRPr sz="27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8" name="Google Shape;418;p4"/>
          <p:cNvSpPr txBox="1"/>
          <p:nvPr/>
        </p:nvSpPr>
        <p:spPr>
          <a:xfrm>
            <a:off x="1266076" y="4762000"/>
            <a:ext cx="71610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lang="en-US"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¿Qué creen que le podríamos pedir a la Virgen hoy en día para Chile? ¿Por qué?</a:t>
            </a:r>
            <a:endParaRPr sz="2700" b="0" i="0" u="none" strike="noStrike" cap="none">
              <a:solidFill>
                <a:srgbClr val="0C182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4" name="Google Shape;414;p4"/>
          <p:cNvSpPr/>
          <p:nvPr/>
        </p:nvSpPr>
        <p:spPr>
          <a:xfrm>
            <a:off x="864636" y="2280543"/>
            <a:ext cx="288000" cy="288000"/>
          </a:xfrm>
          <a:prstGeom prst="ellipse">
            <a:avLst/>
          </a:prstGeom>
          <a:solidFill>
            <a:srgbClr val="F19103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rgbClr val="FFFFF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419" name="Google Shape;419;p4"/>
          <p:cNvSpPr/>
          <p:nvPr/>
        </p:nvSpPr>
        <p:spPr>
          <a:xfrm>
            <a:off x="864636" y="3760162"/>
            <a:ext cx="288000" cy="288000"/>
          </a:xfrm>
          <a:prstGeom prst="ellipse">
            <a:avLst/>
          </a:prstGeom>
          <a:solidFill>
            <a:srgbClr val="F19103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rgbClr val="FFFFF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415" name="Google Shape;415;p4"/>
          <p:cNvSpPr/>
          <p:nvPr/>
        </p:nvSpPr>
        <p:spPr>
          <a:xfrm>
            <a:off x="856887" y="4879619"/>
            <a:ext cx="288000" cy="288000"/>
          </a:xfrm>
          <a:prstGeom prst="ellipse">
            <a:avLst/>
          </a:prstGeom>
          <a:solidFill>
            <a:srgbClr val="F19103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rgbClr val="FFFFF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g2f653d3fb70_0_133"/>
          <p:cNvSpPr txBox="1">
            <a:spLocks noGrp="1"/>
          </p:cNvSpPr>
          <p:nvPr>
            <p:ph type="title"/>
          </p:nvPr>
        </p:nvSpPr>
        <p:spPr>
          <a:xfrm>
            <a:off x="837744" y="2764203"/>
            <a:ext cx="5258400" cy="99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ctr" anchorCtr="0">
            <a:sp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200"/>
              <a:buFont typeface="Helvetica Neue"/>
              <a:buNone/>
            </a:pPr>
            <a:r>
              <a:rPr lang="en-US"/>
              <a:t>¡Trabajemos investigando en equipos!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lantilla-trabün 2024⭐️">
  <a:themeElements>
    <a:clrScheme name="Personalizados 1">
      <a:dk1>
        <a:srgbClr val="FEFFFF"/>
      </a:dk1>
      <a:lt1>
        <a:srgbClr val="FFFFFF"/>
      </a:lt1>
      <a:dk2>
        <a:srgbClr val="0C1829"/>
      </a:dk2>
      <a:lt2>
        <a:srgbClr val="FEFFFF"/>
      </a:lt2>
      <a:accent1>
        <a:srgbClr val="94C01F"/>
      </a:accent1>
      <a:accent2>
        <a:srgbClr val="D21226"/>
      </a:accent2>
      <a:accent3>
        <a:srgbClr val="37ABC6"/>
      </a:accent3>
      <a:accent4>
        <a:srgbClr val="F19103"/>
      </a:accent4>
      <a:accent5>
        <a:srgbClr val="FFDB00"/>
      </a:accent5>
      <a:accent6>
        <a:srgbClr val="FEFFFF"/>
      </a:accent6>
      <a:hlink>
        <a:srgbClr val="FEFFFF"/>
      </a:hlink>
      <a:folHlink>
        <a:srgbClr val="FEFF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lantilla-trabün⭐️">
  <a:themeElements>
    <a:clrScheme name="Personalizados 1">
      <a:dk1>
        <a:srgbClr val="FEFFFF"/>
      </a:dk1>
      <a:lt1>
        <a:srgbClr val="FFFFFF"/>
      </a:lt1>
      <a:dk2>
        <a:srgbClr val="0C1829"/>
      </a:dk2>
      <a:lt2>
        <a:srgbClr val="FEFFFF"/>
      </a:lt2>
      <a:accent1>
        <a:srgbClr val="94C01F"/>
      </a:accent1>
      <a:accent2>
        <a:srgbClr val="D21226"/>
      </a:accent2>
      <a:accent3>
        <a:srgbClr val="37ABC6"/>
      </a:accent3>
      <a:accent4>
        <a:srgbClr val="F19103"/>
      </a:accent4>
      <a:accent5>
        <a:srgbClr val="FFDB00"/>
      </a:accent5>
      <a:accent6>
        <a:srgbClr val="FEFFFF"/>
      </a:accent6>
      <a:hlink>
        <a:srgbClr val="FEFFFF"/>
      </a:hlink>
      <a:folHlink>
        <a:srgbClr val="FEFF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Plantilla-trabün⭐️">
  <a:themeElements>
    <a:clrScheme name="Personalizados 1">
      <a:dk1>
        <a:srgbClr val="FEFFFF"/>
      </a:dk1>
      <a:lt1>
        <a:srgbClr val="FFFFFF"/>
      </a:lt1>
      <a:dk2>
        <a:srgbClr val="0C1829"/>
      </a:dk2>
      <a:lt2>
        <a:srgbClr val="FEFFFF"/>
      </a:lt2>
      <a:accent1>
        <a:srgbClr val="94C01F"/>
      </a:accent1>
      <a:accent2>
        <a:srgbClr val="D21226"/>
      </a:accent2>
      <a:accent3>
        <a:srgbClr val="37ABC6"/>
      </a:accent3>
      <a:accent4>
        <a:srgbClr val="F19103"/>
      </a:accent4>
      <a:accent5>
        <a:srgbClr val="FFDB00"/>
      </a:accent5>
      <a:accent6>
        <a:srgbClr val="FEFFFF"/>
      </a:accent6>
      <a:hlink>
        <a:srgbClr val="FEFFFF"/>
      </a:hlink>
      <a:folHlink>
        <a:srgbClr val="FEFF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Plantilla-trabün⭐️">
  <a:themeElements>
    <a:clrScheme name="Personalizados 1">
      <a:dk1>
        <a:srgbClr val="FEFFFF"/>
      </a:dk1>
      <a:lt1>
        <a:srgbClr val="FFFFFF"/>
      </a:lt1>
      <a:dk2>
        <a:srgbClr val="0C1829"/>
      </a:dk2>
      <a:lt2>
        <a:srgbClr val="FEFFFF"/>
      </a:lt2>
      <a:accent1>
        <a:srgbClr val="94C01F"/>
      </a:accent1>
      <a:accent2>
        <a:srgbClr val="D21226"/>
      </a:accent2>
      <a:accent3>
        <a:srgbClr val="37ABC6"/>
      </a:accent3>
      <a:accent4>
        <a:srgbClr val="F19103"/>
      </a:accent4>
      <a:accent5>
        <a:srgbClr val="FFDB00"/>
      </a:accent5>
      <a:accent6>
        <a:srgbClr val="FEFFFF"/>
      </a:accent6>
      <a:hlink>
        <a:srgbClr val="FEFFFF"/>
      </a:hlink>
      <a:folHlink>
        <a:srgbClr val="FEFF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410</Words>
  <Application>Microsoft Office PowerPoint</Application>
  <PresentationFormat>Panorámica</PresentationFormat>
  <Paragraphs>66</Paragraphs>
  <Slides>13</Slides>
  <Notes>13</Notes>
  <HiddenSlides>0</HiddenSlides>
  <MMClips>1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4</vt:i4>
      </vt:variant>
      <vt:variant>
        <vt:lpstr>Títulos de diapositiva</vt:lpstr>
      </vt:variant>
      <vt:variant>
        <vt:i4>13</vt:i4>
      </vt:variant>
    </vt:vector>
  </HeadingPairs>
  <TitlesOfParts>
    <vt:vector size="24" baseType="lpstr">
      <vt:lpstr>Helvetica Neue</vt:lpstr>
      <vt:lpstr>Calibri</vt:lpstr>
      <vt:lpstr>Lato</vt:lpstr>
      <vt:lpstr>Lato Light</vt:lpstr>
      <vt:lpstr>Comic Sans MS</vt:lpstr>
      <vt:lpstr>Helvetica Neue Light</vt:lpstr>
      <vt:lpstr>Arial</vt:lpstr>
      <vt:lpstr>Plantilla-trabün 2024⭐️</vt:lpstr>
      <vt:lpstr>Plantilla-trabün⭐️</vt:lpstr>
      <vt:lpstr>Plantilla-trabün⭐️</vt:lpstr>
      <vt:lpstr>Plantilla-trabün⭐️</vt:lpstr>
      <vt:lpstr>Presentación de PowerPoint</vt:lpstr>
      <vt:lpstr>Oración</vt:lpstr>
      <vt:lpstr>Título de la Provocación</vt:lpstr>
      <vt:lpstr>Presentación de PowerPoint</vt:lpstr>
      <vt:lpstr>Presentación de PowerPoint</vt:lpstr>
      <vt:lpstr>Reflexionemos</vt:lpstr>
      <vt:lpstr>Presentación de PowerPoint</vt:lpstr>
      <vt:lpstr>Reflexionemos</vt:lpstr>
      <vt:lpstr>¡Trabajemos investigando en equipos!</vt:lpstr>
      <vt:lpstr>Título del juego</vt:lpstr>
      <vt:lpstr>Título del juego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maria jose urrutia</cp:lastModifiedBy>
  <cp:revision>1</cp:revision>
  <dcterms:modified xsi:type="dcterms:W3CDTF">2025-07-07T16:12:31Z</dcterms:modified>
</cp:coreProperties>
</file>