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Helvetica Neue Light" panose="020B060402020202020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Light" panose="020F0502020204030203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4e0cVe1Pfl6ugkdnf0Ax6lVa4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goña Fernánd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ommentAuthors" Target="commentAuthor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b374e56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fb374e56e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2fb374e56e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2da2ad21c_0_3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2f2da2ad21c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2da2ad21c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f2da2ad21c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f2da2ad21c_0_3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f28c4cbc4a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2f28c4cbc4a_0_9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g2f28c4cbc4a_0_9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f2da2ad21c_0_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2f2da2ad21c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2da2ad21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f2da2ad21c_0_3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f2da2ad21c_0_3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2da2ad21c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f2da2ad21c_0_3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2f2da2ad21c_0_3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28c4cbc4a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2f28c4cbc4a_0_3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2f28c4cbc4a_0_3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exto">
  <p:cSld name="7_Tex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3"/>
          <p:cNvPicPr preferRelativeResize="0"/>
          <p:nvPr/>
        </p:nvPicPr>
        <p:blipFill rotWithShape="1">
          <a:blip r:embed="rId2">
            <a:alphaModFix/>
          </a:blip>
          <a:srcRect l="42687" t="11705" r="5023" b="12283"/>
          <a:stretch/>
        </p:blipFill>
        <p:spPr>
          <a:xfrm>
            <a:off x="5947924" y="0"/>
            <a:ext cx="624407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3"/>
          <p:cNvSpPr/>
          <p:nvPr/>
        </p:nvSpPr>
        <p:spPr>
          <a:xfrm>
            <a:off x="3941225" y="0"/>
            <a:ext cx="6244200" cy="6858000"/>
          </a:xfrm>
          <a:prstGeom prst="rect">
            <a:avLst/>
          </a:prstGeom>
          <a:gradFill>
            <a:gsLst>
              <a:gs pos="0">
                <a:srgbClr val="FDFFFF"/>
              </a:gs>
              <a:gs pos="8000">
                <a:srgbClr val="FDFFFF"/>
              </a:gs>
              <a:gs pos="13000">
                <a:srgbClr val="FEFFFF"/>
              </a:gs>
              <a:gs pos="24000">
                <a:srgbClr val="FEFFFF"/>
              </a:gs>
              <a:gs pos="36000">
                <a:srgbClr val="FEFFFF"/>
              </a:gs>
              <a:gs pos="9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8">
  <p:cSld name="CUSTOM_7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exto 1">
  <p:cSld name="4_Texto_1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2f2da2ad21c_0_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43829"/>
            <a:ext cx="12192000" cy="1933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2f2da2ad21c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750" y="1293750"/>
            <a:ext cx="4070475" cy="55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0">
  <p:cSld name="CUSTOM_9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3">
  <p:cSld name="CUSTOM_1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5">
  <p:cSld name="CUSTOM_4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g2f2da2ad21c_0_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2f2da2ad21c_0_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5190662"/>
            <a:ext cx="9159799" cy="166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6">
  <p:cSld name="CUSTOM_5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2f2da2ad21c_0_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366232"/>
            <a:ext cx="12192000" cy="3960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f2da2ad21c_0_170"/>
          <p:cNvSpPr txBox="1"/>
          <p:nvPr/>
        </p:nvSpPr>
        <p:spPr>
          <a:xfrm>
            <a:off x="-152400" y="2819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g2f2da2ad21c_0_170"/>
          <p:cNvPicPr preferRelativeResize="0"/>
          <p:nvPr/>
        </p:nvPicPr>
        <p:blipFill rotWithShape="1">
          <a:blip r:embed="rId2">
            <a:alphaModFix/>
          </a:blip>
          <a:srcRect b="22088"/>
          <a:stretch/>
        </p:blipFill>
        <p:spPr>
          <a:xfrm flipH="1">
            <a:off x="-3" y="4917057"/>
            <a:ext cx="12185731" cy="1940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3 1">
  <p:cSld name="CUSTOM_12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2f2da2ad21c_0_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exto">
  <p:cSld name="4_Texto"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2f2da2ad21c_0_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929189"/>
            <a:ext cx="12215806" cy="192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o">
  <p:cSld name="2_Texto">
    <p:bg>
      <p:bgPr>
        <a:solidFill>
          <a:schemeClr val="accent3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body" idx="1"/>
          </p:nvPr>
        </p:nvSpPr>
        <p:spPr>
          <a:xfrm>
            <a:off x="515810" y="15158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" name="Google Shape;2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92150" y="381000"/>
            <a:ext cx="1211076" cy="111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2f2da2ad21c_0_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71832" y="4761224"/>
            <a:ext cx="7520170" cy="20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exto">
  <p:cSld name="8_Text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f2da2ad21c_0_179"/>
          <p:cNvSpPr/>
          <p:nvPr/>
        </p:nvSpPr>
        <p:spPr>
          <a:xfrm>
            <a:off x="0" y="6524786"/>
            <a:ext cx="12192000" cy="333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2f2da2ad21c_0_179"/>
          <p:cNvSpPr/>
          <p:nvPr/>
        </p:nvSpPr>
        <p:spPr>
          <a:xfrm flipH="1">
            <a:off x="9851732" y="0"/>
            <a:ext cx="2340268" cy="1283390"/>
          </a:xfrm>
          <a:custGeom>
            <a:avLst/>
            <a:gdLst/>
            <a:ahLst/>
            <a:cxnLst/>
            <a:rect l="l" t="t" r="r" b="b"/>
            <a:pathLst>
              <a:path w="2340268" h="1283390" extrusionOk="0">
                <a:moveTo>
                  <a:pt x="8365" y="1256433"/>
                </a:moveTo>
                <a:cubicBezTo>
                  <a:pt x="8970" y="1243774"/>
                  <a:pt x="11695" y="688367"/>
                  <a:pt x="9945" y="490145"/>
                </a:cubicBezTo>
                <a:cubicBezTo>
                  <a:pt x="8195" y="291923"/>
                  <a:pt x="-2733" y="-4978"/>
                  <a:pt x="644" y="63"/>
                </a:cubicBezTo>
                <a:cubicBezTo>
                  <a:pt x="4021" y="5104"/>
                  <a:pt x="2330537" y="15491"/>
                  <a:pt x="2340268" y="4751"/>
                </a:cubicBezTo>
                <a:cubicBezTo>
                  <a:pt x="2340268" y="587873"/>
                  <a:pt x="1900630" y="935003"/>
                  <a:pt x="1511980" y="1143617"/>
                </a:cubicBezTo>
                <a:cubicBezTo>
                  <a:pt x="1123330" y="1352231"/>
                  <a:pt x="7760" y="1269092"/>
                  <a:pt x="8365" y="12564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2f2da2ad21c_0_179"/>
          <p:cNvSpPr txBox="1">
            <a:spLocks noGrp="1"/>
          </p:cNvSpPr>
          <p:nvPr>
            <p:ph type="body" idx="1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g2f2da2ad21c_0_179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imagen 50/50">
  <p:cSld name="Texto e imagen 50/50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2da2ad21c_0_184"/>
          <p:cNvSpPr txBox="1">
            <a:spLocks noGrp="1"/>
          </p:cNvSpPr>
          <p:nvPr>
            <p:ph type="body" idx="1"/>
          </p:nvPr>
        </p:nvSpPr>
        <p:spPr>
          <a:xfrm>
            <a:off x="10381573" y="548311"/>
            <a:ext cx="1854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2f2da2ad21c_0_18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g2f2da2ad21c_0_184"/>
          <p:cNvSpPr txBox="1">
            <a:spLocks noGrp="1"/>
          </p:cNvSpPr>
          <p:nvPr>
            <p:ph type="body" idx="3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g2f2da2ad21c_0_184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íconos">
  <p:cSld name="ícono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2da2ad21c_0_189"/>
          <p:cNvSpPr txBox="1">
            <a:spLocks noGrp="1"/>
          </p:cNvSpPr>
          <p:nvPr>
            <p:ph type="body" idx="1"/>
          </p:nvPr>
        </p:nvSpPr>
        <p:spPr>
          <a:xfrm>
            <a:off x="10381573" y="548311"/>
            <a:ext cx="18546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" name="Google Shape;81;g2f2da2ad21c_0_189" descr="Objetiv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28875" y="5486392"/>
            <a:ext cx="763570" cy="76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f2da2ad21c_0_189" descr="Prismátic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8758" y="4399145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f2da2ad21c_0_189" descr="Aul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8117" y="1421214"/>
            <a:ext cx="888150" cy="8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f2da2ad21c_0_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321" y="1587164"/>
            <a:ext cx="458767" cy="78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f2da2ad21c_0_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93" y="3557207"/>
            <a:ext cx="739423" cy="91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f2da2ad21c_0_1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7140" y="5486391"/>
            <a:ext cx="710104" cy="71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f2da2ad21c_0_1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4095" y="1406620"/>
            <a:ext cx="813130" cy="100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f2da2ad21c_0_18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35750" y="2600314"/>
            <a:ext cx="818447" cy="10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f2da2ad21c_0_18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4535" y="2593447"/>
            <a:ext cx="796338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f2da2ad21c_0_18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31528" y="3514478"/>
            <a:ext cx="470755" cy="58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f2da2ad21c_0_18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5424" y="5443696"/>
            <a:ext cx="6857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f2da2ad21c_0_18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94651" y="2633847"/>
            <a:ext cx="735082" cy="93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f2da2ad21c_0_18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65320" y="3377236"/>
            <a:ext cx="686419" cy="8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f2da2ad21c_0_189" descr="Lecturer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79640" y="1520872"/>
            <a:ext cx="751187" cy="7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f2da2ad21c_0_18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02946" y="5443696"/>
            <a:ext cx="579516" cy="71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f2da2ad21c_0_18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9519" y="4644516"/>
            <a:ext cx="486370" cy="59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f2da2ad21c_0_18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27159" y="3643675"/>
            <a:ext cx="670066" cy="83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f2da2ad21c_0_189" descr="Dinero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580158" y="5422999"/>
            <a:ext cx="773496" cy="77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f2da2ad21c_0_189" descr="Mejora continua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476370" y="4242865"/>
            <a:ext cx="981072" cy="98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f2da2ad21c_0_189"/>
          <p:cNvPicPr preferRelativeResize="0"/>
          <p:nvPr/>
        </p:nvPicPr>
        <p:blipFill rotWithShape="1">
          <a:blip r:embed="rId21">
            <a:alphaModFix/>
          </a:blip>
          <a:srcRect r="53126"/>
          <a:stretch/>
        </p:blipFill>
        <p:spPr>
          <a:xfrm>
            <a:off x="4825340" y="3395648"/>
            <a:ext cx="459787" cy="1216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f2da2ad21c_0_18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086506" y="3655909"/>
            <a:ext cx="716935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f2da2ad21c_0_18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853800" y="2363771"/>
            <a:ext cx="913720" cy="112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f2da2ad21c_0_189" descr="Heart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633597" y="1444455"/>
            <a:ext cx="666619" cy="6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f2da2ad21c_0_189" descr="Ma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646010" y="2588592"/>
            <a:ext cx="818447" cy="74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f2da2ad21c_0_189" descr="Body builder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694682" y="4568389"/>
            <a:ext cx="721103" cy="65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f2da2ad21c_0_189" descr="Childr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914187" y="4399145"/>
            <a:ext cx="1061573" cy="96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f2da2ad21c_0_189" descr="Shoe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629025" y="5475038"/>
            <a:ext cx="852416" cy="77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f2da2ad21c_0_189" descr="Open hand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853801" y="3442498"/>
            <a:ext cx="913719" cy="83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f2da2ad21c_0_189" descr="Puzzle pieces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987773" y="5331027"/>
            <a:ext cx="914400" cy="83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f2da2ad21c_0_189" descr="Employee badge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3364307" y="4500509"/>
            <a:ext cx="795771" cy="72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f2da2ad21c_0_189" descr="Trophy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433003" y="3571543"/>
            <a:ext cx="550641" cy="50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f2da2ad21c_0_189" descr="Daily calendar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326378" y="1387393"/>
            <a:ext cx="763891" cy="76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f2da2ad21c_0_189" descr="Taxi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306421" y="4336314"/>
            <a:ext cx="803804" cy="80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f2da2ad21c_0_189" descr="Burger and drink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269268" y="2309364"/>
            <a:ext cx="878111" cy="87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f2da2ad21c_0_189" descr="Map with pin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8664806" y="2496141"/>
            <a:ext cx="604200" cy="6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f2da2ad21c_0_189" descr="Storytelling con relleno sólido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9785550" y="1336635"/>
            <a:ext cx="666619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f2da2ad21c_0_189" descr="Bullseye con relleno sólido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9785550" y="2402066"/>
            <a:ext cx="753119" cy="75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f2da2ad21c_0_189" descr="Thought bubble con relleno sólido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9846061" y="4399145"/>
            <a:ext cx="684284" cy="68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f2da2ad21c_0_189" descr="Paperclip con relleno sólido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9852870" y="5466847"/>
            <a:ext cx="685799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f2da2ad21c_0_189" descr="Megaphone con relleno sólido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0904375" y="3462147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f2da2ad21c_0_189" descr="Clapping hands con relleno sólido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1921370" y="140662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f2da2ad21c_0_189" descr="Ticket con relleno sólido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0904375" y="1355374"/>
            <a:ext cx="719374" cy="7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f2da2ad21c_0_189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10811897" y="2327386"/>
            <a:ext cx="904329" cy="904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f2da2ad21c_0_189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chas">
  <p:cSld name="Mancha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f2da2ad21c_0_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2760" y="2130532"/>
            <a:ext cx="2663523" cy="259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f2da2ad21c_0_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7714" y="1746738"/>
            <a:ext cx="3041526" cy="33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f2da2ad21c_0_2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1239" y="1793875"/>
            <a:ext cx="3244073" cy="3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f2da2ad21c_0_2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8366" y="2054332"/>
            <a:ext cx="2909349" cy="274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f2da2ad21c_0_2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6968" y="1963910"/>
            <a:ext cx="3339241" cy="293018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2f2da2ad21c_0_235"/>
          <p:cNvSpPr txBox="1"/>
          <p:nvPr/>
        </p:nvSpPr>
        <p:spPr>
          <a:xfrm>
            <a:off x="4075690" y="2935750"/>
            <a:ext cx="3974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Muchas gracias</a:t>
            </a:r>
            <a:endParaRPr sz="4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o 1">
  <p:cSld name="3_Texto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f28c4cbc4a_0_81"/>
          <p:cNvSpPr txBox="1">
            <a:spLocks noGrp="1"/>
          </p:cNvSpPr>
          <p:nvPr>
            <p:ph type="body" idx="1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2f28c4cbc4a_0_81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g2f28c4cbc4a_0_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733750" y="6001050"/>
            <a:ext cx="13281025" cy="12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o">
  <p:cSld name="3_Text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0800" y="1586750"/>
            <a:ext cx="4002425" cy="49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515810" y="12110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libri"/>
              <a:buNone/>
              <a:defRPr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o 1 1">
  <p:cSld name="3_Texto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o 1 1 1">
  <p:cSld name="3_Texto_1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g2fb374e56e1_0_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66600" y="-272300"/>
            <a:ext cx="13281025" cy="12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exto">
  <p:cSld name="10_Text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7744" y="2985802"/>
            <a:ext cx="6157416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1226"/>
              </a:buClr>
              <a:buSzPts val="3600"/>
              <a:buFont typeface="Calibri"/>
              <a:buNone/>
              <a:defRPr sz="3600">
                <a:solidFill>
                  <a:srgbClr val="D21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3928" y="14325"/>
            <a:ext cx="1406522" cy="117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t="14729" b="14728"/>
          <a:stretch/>
        </p:blipFill>
        <p:spPr>
          <a:xfrm>
            <a:off x="5306626" y="7986"/>
            <a:ext cx="6968879" cy="6871317"/>
          </a:xfrm>
          <a:custGeom>
            <a:avLst/>
            <a:gdLst/>
            <a:ahLst/>
            <a:cxnLst/>
            <a:rect l="l" t="t" r="r" b="b"/>
            <a:pathLst>
              <a:path w="6497789" h="7489174" extrusionOk="0">
                <a:moveTo>
                  <a:pt x="1357760" y="3443346"/>
                </a:moveTo>
                <a:cubicBezTo>
                  <a:pt x="1217535" y="2211090"/>
                  <a:pt x="52276" y="290975"/>
                  <a:pt x="944" y="67012"/>
                </a:cubicBezTo>
                <a:cubicBezTo>
                  <a:pt x="-18596" y="-26797"/>
                  <a:pt x="259579" y="18708"/>
                  <a:pt x="1338357" y="7539"/>
                </a:cubicBezTo>
                <a:lnTo>
                  <a:pt x="6473611" y="0"/>
                </a:lnTo>
                <a:cubicBezTo>
                  <a:pt x="6494276" y="1082299"/>
                  <a:pt x="6504737" y="6237364"/>
                  <a:pt x="6492683" y="7472708"/>
                </a:cubicBezTo>
                <a:cubicBezTo>
                  <a:pt x="6546409" y="7506136"/>
                  <a:pt x="4805625" y="7423754"/>
                  <a:pt x="3955262" y="7468885"/>
                </a:cubicBezTo>
                <a:cubicBezTo>
                  <a:pt x="3104900" y="7514016"/>
                  <a:pt x="862861" y="7471313"/>
                  <a:pt x="842292" y="7460547"/>
                </a:cubicBezTo>
                <a:cubicBezTo>
                  <a:pt x="24327" y="7069860"/>
                  <a:pt x="1497985" y="4675602"/>
                  <a:pt x="1357760" y="344334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6" name="Google Shape;36;p25"/>
          <p:cNvSpPr/>
          <p:nvPr/>
        </p:nvSpPr>
        <p:spPr>
          <a:xfrm>
            <a:off x="4154650" y="0"/>
            <a:ext cx="8113500" cy="6898200"/>
          </a:xfrm>
          <a:prstGeom prst="rect">
            <a:avLst/>
          </a:prstGeom>
          <a:gradFill>
            <a:gsLst>
              <a:gs pos="0">
                <a:srgbClr val="FDFFFF"/>
              </a:gs>
              <a:gs pos="8000">
                <a:srgbClr val="FDFFFF"/>
              </a:gs>
              <a:gs pos="13000">
                <a:srgbClr val="FEFFFF"/>
              </a:gs>
              <a:gs pos="24000">
                <a:srgbClr val="FEFFFF"/>
              </a:gs>
              <a:gs pos="36000">
                <a:srgbClr val="FEFFFF"/>
              </a:gs>
              <a:gs pos="9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o 1">
  <p:cSld name="2_Texto_1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f28c4cbc4a_0_288"/>
          <p:cNvSpPr txBox="1">
            <a:spLocks noGrp="1"/>
          </p:cNvSpPr>
          <p:nvPr>
            <p:ph type="body" idx="1"/>
          </p:nvPr>
        </p:nvSpPr>
        <p:spPr>
          <a:xfrm>
            <a:off x="515810" y="1515849"/>
            <a:ext cx="4431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2f28c4cbc4a_0_288"/>
          <p:cNvSpPr txBox="1">
            <a:spLocks noGrp="1"/>
          </p:cNvSpPr>
          <p:nvPr>
            <p:ph type="title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exto">
  <p:cSld name="8_Tex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7825" y="4496125"/>
            <a:ext cx="8779401" cy="270334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8"/>
          <p:cNvSpPr txBox="1"/>
          <p:nvPr/>
        </p:nvSpPr>
        <p:spPr>
          <a:xfrm>
            <a:off x="2598025" y="2902038"/>
            <a:ext cx="75543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1D2C72"/>
                </a:solidFill>
                <a:latin typeface="Comic Sans MS"/>
                <a:ea typeface="Comic Sans MS"/>
                <a:cs typeface="Comic Sans MS"/>
                <a:sym typeface="Comic Sans MS"/>
              </a:rPr>
              <a:t>¡Muchas gracias!</a:t>
            </a:r>
            <a:endParaRPr sz="4800" b="1">
              <a:solidFill>
                <a:srgbClr val="1D2C7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3" name="Google Shape;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077" y="-520900"/>
            <a:ext cx="7730074" cy="254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8325" y="1156500"/>
            <a:ext cx="4918400" cy="604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98233" y="201003"/>
            <a:ext cx="95315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03">
          <p15:clr>
            <a:schemeClr val="accent2"/>
          </p15:clr>
        </p15:guide>
        <p15:guide id="2" pos="7277">
          <p15:clr>
            <a:schemeClr val="accent2"/>
          </p15:clr>
        </p15:guide>
        <p15:guide id="3" orient="horz" pos="403">
          <p15:clr>
            <a:schemeClr val="accent2"/>
          </p15:clr>
        </p15:guide>
        <p15:guide id="4" orient="horz" pos="3917">
          <p15:clr>
            <a:schemeClr val="accent3"/>
          </p15:clr>
        </p15:guide>
        <p15:guide id="5" orient="horz" pos="850">
          <p15:clr>
            <a:schemeClr val="accent3"/>
          </p15:clr>
        </p15:guide>
        <p15:guide id="6" orient="horz" pos="2383">
          <p15:clr>
            <a:schemeClr val="accent3"/>
          </p15:clr>
        </p15:guide>
        <p15:guide id="7" orient="horz" pos="2160">
          <p15:clr>
            <a:schemeClr val="accent5"/>
          </p15:clr>
        </p15:guide>
        <p15:guide id="8" orient="horz" pos="1617">
          <p15:clr>
            <a:schemeClr val="accent3"/>
          </p15:clr>
        </p15:guide>
        <p15:guide id="9" orient="horz" pos="3150">
          <p15:clr>
            <a:schemeClr val="accent3"/>
          </p15:clr>
        </p15:guide>
        <p15:guide id="10" pos="3840">
          <p15:clr>
            <a:srgbClr val="FAD70A"/>
          </p15:clr>
        </p15:guide>
        <p15:guide id="11" pos="5558">
          <p15:clr>
            <a:schemeClr val="accent2"/>
          </p15:clr>
        </p15:guide>
        <p15:guide id="12" pos="2122">
          <p15:clr>
            <a:schemeClr val="accent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2da2ad21c_0_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g2f2da2ad21c_0_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03">
          <p15:clr>
            <a:schemeClr val="accent2"/>
          </p15:clr>
        </p15:guide>
        <p15:guide id="2" pos="7277">
          <p15:clr>
            <a:schemeClr val="accent2"/>
          </p15:clr>
        </p15:guide>
        <p15:guide id="3" orient="horz" pos="403">
          <p15:clr>
            <a:schemeClr val="accent2"/>
          </p15:clr>
        </p15:guide>
        <p15:guide id="4" orient="horz" pos="3917">
          <p15:clr>
            <a:schemeClr val="accent3"/>
          </p15:clr>
        </p15:guide>
        <p15:guide id="5" orient="horz" pos="850">
          <p15:clr>
            <a:schemeClr val="accent3"/>
          </p15:clr>
        </p15:guide>
        <p15:guide id="6" orient="horz" pos="2383">
          <p15:clr>
            <a:schemeClr val="accent3"/>
          </p15:clr>
        </p15:guide>
        <p15:guide id="7" orient="horz" pos="2160">
          <p15:clr>
            <a:schemeClr val="accent5"/>
          </p15:clr>
        </p15:guide>
        <p15:guide id="8" orient="horz" pos="1617">
          <p15:clr>
            <a:schemeClr val="accent3"/>
          </p15:clr>
        </p15:guide>
        <p15:guide id="9" orient="horz" pos="3150">
          <p15:clr>
            <a:schemeClr val="accent3"/>
          </p15:clr>
        </p15:guide>
        <p15:guide id="10" pos="3840">
          <p15:clr>
            <a:srgbClr val="FAD70A"/>
          </p15:clr>
        </p15:guide>
        <p15:guide id="11" pos="5558">
          <p15:clr>
            <a:schemeClr val="accent2"/>
          </p15:clr>
        </p15:guide>
        <p15:guide id="12" pos="2122">
          <p15:clr>
            <a:schemeClr val="accent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2fb374e56e1_0_0"/>
          <p:cNvPicPr preferRelativeResize="0"/>
          <p:nvPr/>
        </p:nvPicPr>
        <p:blipFill rotWithShape="1">
          <a:blip r:embed="rId3">
            <a:alphaModFix/>
          </a:blip>
          <a:srcRect t="2453" b="2444"/>
          <a:stretch/>
        </p:blipFill>
        <p:spPr>
          <a:xfrm>
            <a:off x="4569907" y="2765230"/>
            <a:ext cx="3052200" cy="3057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algn="bl" rotWithShape="0">
              <a:srgbClr val="F19103">
                <a:alpha val="50000"/>
              </a:srgbClr>
            </a:outerShdw>
          </a:effectLst>
        </p:spPr>
      </p:pic>
      <p:pic>
        <p:nvPicPr>
          <p:cNvPr id="138" name="Google Shape;138;g2fb374e56e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6300" y="-1155200"/>
            <a:ext cx="11170499" cy="262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fb374e56e1_0_0"/>
          <p:cNvSpPr txBox="1"/>
          <p:nvPr/>
        </p:nvSpPr>
        <p:spPr>
          <a:xfrm>
            <a:off x="1052249" y="1705100"/>
            <a:ext cx="10087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>
                <a:solidFill>
                  <a:srgbClr val="1D2C72"/>
                </a:solidFill>
                <a:latin typeface="Comic Sans MS"/>
                <a:ea typeface="Comic Sans MS"/>
                <a:cs typeface="Comic Sans MS"/>
                <a:sym typeface="Comic Sans MS"/>
              </a:rPr>
              <a:t>Un escudo protector</a:t>
            </a:r>
            <a:endParaRPr sz="1400" b="1" i="0" u="none" strike="noStrike" cap="none">
              <a:solidFill>
                <a:srgbClr val="1D2C7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" name="Google Shape;140;g2fb374e56e1_0_0"/>
          <p:cNvSpPr txBox="1"/>
          <p:nvPr/>
        </p:nvSpPr>
        <p:spPr>
          <a:xfrm>
            <a:off x="5579925" y="6021050"/>
            <a:ext cx="5721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3000" b="0" i="0" u="none" strike="noStrike" cap="none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° y </a:t>
            </a: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3000" b="0" i="0" u="none" strike="noStrike" cap="none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° </a:t>
            </a:r>
            <a:r>
              <a:rPr lang="en-US" sz="3000">
                <a:solidFill>
                  <a:srgbClr val="1D2C72"/>
                </a:solidFill>
                <a:latin typeface="Calibri"/>
                <a:ea typeface="Calibri"/>
                <a:cs typeface="Calibri"/>
                <a:sym typeface="Calibri"/>
              </a:rPr>
              <a:t>básico</a:t>
            </a:r>
            <a:endParaRPr sz="3000" b="0" i="0" u="none" strike="noStrike" cap="none">
              <a:solidFill>
                <a:srgbClr val="1D2C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2fb374e56e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750" y="198525"/>
            <a:ext cx="1496449" cy="14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2fb374e56e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1079" y="5075575"/>
            <a:ext cx="5721000" cy="22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fb374e56e1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3875" y="44474"/>
            <a:ext cx="1727082" cy="15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837744" y="2764203"/>
            <a:ext cx="52584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Helvetica Neue"/>
              <a:buNone/>
            </a:pPr>
            <a:r>
              <a:rPr lang="en-US" sz="4100">
                <a:latin typeface="Comic Sans MS"/>
                <a:ea typeface="Comic Sans MS"/>
                <a:cs typeface="Comic Sans MS"/>
                <a:sym typeface="Comic Sans MS"/>
              </a:rPr>
              <a:t>¡Trabajemos en nuestra ficha!</a:t>
            </a:r>
            <a:endParaRPr sz="4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8"/>
          <p:cNvPicPr preferRelativeResize="0"/>
          <p:nvPr/>
        </p:nvPicPr>
        <p:blipFill rotWithShape="1">
          <a:blip r:embed="rId3">
            <a:alphaModFix/>
          </a:blip>
          <a:srcRect l="26351" r="26492" b="1283"/>
          <a:stretch/>
        </p:blipFill>
        <p:spPr>
          <a:xfrm rot="572320">
            <a:off x="6244726" y="927887"/>
            <a:ext cx="4171524" cy="54577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4" name="Google Shape;284;p8"/>
          <p:cNvSpPr txBox="1">
            <a:spLocks noGrp="1"/>
          </p:cNvSpPr>
          <p:nvPr>
            <p:ph type="title" idx="4294967295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285" name="Google Shape;285;p8"/>
          <p:cNvSpPr txBox="1">
            <a:spLocks noGrp="1"/>
          </p:cNvSpPr>
          <p:nvPr>
            <p:ph type="title" idx="4294967295"/>
          </p:nvPr>
        </p:nvSpPr>
        <p:spPr>
          <a:xfrm>
            <a:off x="515799" y="56736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286" name="Google Shape;286;p8"/>
          <p:cNvSpPr/>
          <p:nvPr/>
        </p:nvSpPr>
        <p:spPr>
          <a:xfrm>
            <a:off x="-1" y="750781"/>
            <a:ext cx="17430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28330" y="811524"/>
            <a:ext cx="1646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EFFFF"/>
                </a:solidFill>
                <a:latin typeface="Calibri"/>
                <a:ea typeface="Calibri"/>
                <a:cs typeface="Calibri"/>
                <a:sym typeface="Calibri"/>
              </a:rPr>
              <a:t>Ficha de trabajo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8"/>
          <p:cNvPicPr preferRelativeResize="0"/>
          <p:nvPr/>
        </p:nvPicPr>
        <p:blipFill rotWithShape="1">
          <a:blip r:embed="rId4">
            <a:alphaModFix/>
          </a:blip>
          <a:srcRect l="26609" r="26814" b="1419"/>
          <a:stretch/>
        </p:blipFill>
        <p:spPr>
          <a:xfrm>
            <a:off x="2435950" y="811525"/>
            <a:ext cx="4301348" cy="5690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f2da2ad21c_0_352"/>
          <p:cNvSpPr/>
          <p:nvPr/>
        </p:nvSpPr>
        <p:spPr>
          <a:xfrm>
            <a:off x="2141880" y="1676399"/>
            <a:ext cx="7834800" cy="3507900"/>
          </a:xfrm>
          <a:prstGeom prst="roundRect">
            <a:avLst>
              <a:gd name="adj" fmla="val 3397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f2da2ad21c_0_352"/>
          <p:cNvSpPr>
            <a:spLocks noGrp="1"/>
          </p:cNvSpPr>
          <p:nvPr>
            <p:ph type="body" idx="4294967295"/>
          </p:nvPr>
        </p:nvSpPr>
        <p:spPr>
          <a:xfrm>
            <a:off x="2579688" y="1408113"/>
            <a:ext cx="7032600" cy="53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215900" dist="50800" dir="5400000" sx="101000" sy="101000" algn="ctr" rotWithShape="0">
              <a:srgbClr val="000000">
                <a:alpha val="7255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38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 de la clase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f2da2ad21c_0_352"/>
          <p:cNvSpPr txBox="1"/>
          <p:nvPr/>
        </p:nvSpPr>
        <p:spPr>
          <a:xfrm>
            <a:off x="2690941" y="2830219"/>
            <a:ext cx="673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é es el escapulario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f2da2ad21c_0_359"/>
          <p:cNvSpPr txBox="1">
            <a:spLocks noGrp="1"/>
          </p:cNvSpPr>
          <p:nvPr>
            <p:ph type="title" idx="4294967295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302" name="Google Shape;302;g2f2da2ad21c_0_359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f2da2ad21c_0_359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f2da2ad21c_0_359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2f2da2ad21c_0_359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¿Verdadero o falso?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6" name="Google Shape;306;g2f2da2ad21c_0_359" descr="Thought bubble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g2f2da2ad21c_0_359"/>
          <p:cNvCxnSpPr>
            <a:stCxn id="308" idx="4"/>
            <a:endCxn id="309" idx="4"/>
          </p:cNvCxnSpPr>
          <p:nvPr/>
        </p:nvCxnSpPr>
        <p:spPr>
          <a:xfrm>
            <a:off x="1000887" y="2614750"/>
            <a:ext cx="0" cy="3511800"/>
          </a:xfrm>
          <a:prstGeom prst="straightConnector1">
            <a:avLst/>
          </a:prstGeom>
          <a:noFill/>
          <a:ln w="38100" cap="flat" cmpd="sng">
            <a:solidFill>
              <a:srgbClr val="1D2C7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grpSp>
        <p:nvGrpSpPr>
          <p:cNvPr id="310" name="Google Shape;310;g2f2da2ad21c_0_359"/>
          <p:cNvGrpSpPr/>
          <p:nvPr/>
        </p:nvGrpSpPr>
        <p:grpSpPr>
          <a:xfrm>
            <a:off x="856887" y="2022700"/>
            <a:ext cx="8269188" cy="896100"/>
            <a:chOff x="856887" y="2022700"/>
            <a:chExt cx="8269188" cy="896100"/>
          </a:xfrm>
        </p:grpSpPr>
        <p:sp>
          <p:nvSpPr>
            <p:cNvPr id="311" name="Google Shape;311;g2f2da2ad21c_0_359"/>
            <p:cNvSpPr txBox="1"/>
            <p:nvPr/>
          </p:nvSpPr>
          <p:spPr>
            <a:xfrm>
              <a:off x="1266075" y="2022700"/>
              <a:ext cx="7860000" cy="8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El escapulario es una promesa de cuidado maternal que la Virgen María hace a quién lo lleve con fe y amor. 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2f2da2ad21c_0_359"/>
            <p:cNvSpPr/>
            <p:nvPr/>
          </p:nvSpPr>
          <p:spPr>
            <a:xfrm>
              <a:off x="856887" y="2326750"/>
              <a:ext cx="288000" cy="288000"/>
            </a:xfrm>
            <a:prstGeom prst="ellipse">
              <a:avLst/>
            </a:prstGeom>
            <a:solidFill>
              <a:srgbClr val="1D2C7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312" name="Google Shape;312;g2f2da2ad21c_0_359"/>
          <p:cNvGrpSpPr/>
          <p:nvPr/>
        </p:nvGrpSpPr>
        <p:grpSpPr>
          <a:xfrm>
            <a:off x="864636" y="4298289"/>
            <a:ext cx="7212939" cy="831600"/>
            <a:chOff x="864636" y="4252147"/>
            <a:chExt cx="7212939" cy="831600"/>
          </a:xfrm>
        </p:grpSpPr>
        <p:sp>
          <p:nvSpPr>
            <p:cNvPr id="313" name="Google Shape;313;g2f2da2ad21c_0_359"/>
            <p:cNvSpPr txBox="1"/>
            <p:nvPr/>
          </p:nvSpPr>
          <p:spPr>
            <a:xfrm>
              <a:off x="1266075" y="4252147"/>
              <a:ext cx="6811500" cy="83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El escapulario puede ser usado sólo por sacerdotes, religiosos y consagrados.</a:t>
              </a:r>
              <a:endParaRPr sz="24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g2f2da2ad21c_0_359"/>
            <p:cNvSpPr/>
            <p:nvPr/>
          </p:nvSpPr>
          <p:spPr>
            <a:xfrm>
              <a:off x="864636" y="4523947"/>
              <a:ext cx="288000" cy="288000"/>
            </a:xfrm>
            <a:prstGeom prst="ellipse">
              <a:avLst/>
            </a:prstGeom>
            <a:solidFill>
              <a:srgbClr val="1D2C7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315" name="Google Shape;315;g2f2da2ad21c_0_359"/>
          <p:cNvGrpSpPr/>
          <p:nvPr/>
        </p:nvGrpSpPr>
        <p:grpSpPr>
          <a:xfrm>
            <a:off x="856887" y="5371583"/>
            <a:ext cx="7220688" cy="1221900"/>
            <a:chOff x="856887" y="5371583"/>
            <a:chExt cx="7220688" cy="1221900"/>
          </a:xfrm>
        </p:grpSpPr>
        <p:sp>
          <p:nvSpPr>
            <p:cNvPr id="316" name="Google Shape;316;g2f2da2ad21c_0_359"/>
            <p:cNvSpPr txBox="1"/>
            <p:nvPr/>
          </p:nvSpPr>
          <p:spPr>
            <a:xfrm>
              <a:off x="1266075" y="5371583"/>
              <a:ext cx="6811500" cy="122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Llevar el escapulario con fe y amor implica procurar imitar a la Virgen María en su entrega de amor a Dios y a los demás. </a:t>
              </a:r>
              <a:endParaRPr sz="24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>
                <a:solidFill>
                  <a:srgbClr val="0C18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2f2da2ad21c_0_359"/>
            <p:cNvSpPr/>
            <p:nvPr/>
          </p:nvSpPr>
          <p:spPr>
            <a:xfrm>
              <a:off x="856887" y="5838533"/>
              <a:ext cx="288000" cy="288000"/>
            </a:xfrm>
            <a:prstGeom prst="ellipse">
              <a:avLst/>
            </a:prstGeom>
            <a:solidFill>
              <a:srgbClr val="1D2C7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grpSp>
        <p:nvGrpSpPr>
          <p:cNvPr id="317" name="Google Shape;317;g2f2da2ad21c_0_359"/>
          <p:cNvGrpSpPr/>
          <p:nvPr/>
        </p:nvGrpSpPr>
        <p:grpSpPr>
          <a:xfrm>
            <a:off x="864636" y="3160494"/>
            <a:ext cx="7676439" cy="896100"/>
            <a:chOff x="864636" y="3315317"/>
            <a:chExt cx="7676439" cy="896100"/>
          </a:xfrm>
        </p:grpSpPr>
        <p:sp>
          <p:nvSpPr>
            <p:cNvPr id="318" name="Google Shape;318;g2f2da2ad21c_0_359"/>
            <p:cNvSpPr/>
            <p:nvPr/>
          </p:nvSpPr>
          <p:spPr>
            <a:xfrm>
              <a:off x="864636" y="3619367"/>
              <a:ext cx="288000" cy="288000"/>
            </a:xfrm>
            <a:prstGeom prst="ellipse">
              <a:avLst/>
            </a:prstGeom>
            <a:solidFill>
              <a:srgbClr val="1D2C7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19" name="Google Shape;319;g2f2da2ad21c_0_359"/>
            <p:cNvSpPr txBox="1"/>
            <p:nvPr/>
          </p:nvSpPr>
          <p:spPr>
            <a:xfrm>
              <a:off x="1266075" y="3315317"/>
              <a:ext cx="7275000" cy="89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latin typeface="Calibri"/>
                  <a:ea typeface="Calibri"/>
                  <a:cs typeface="Calibri"/>
                  <a:sym typeface="Calibri"/>
                </a:rPr>
                <a:t>El escapulario es un sacramento que nos regala la gracia de Dios. </a:t>
              </a:r>
              <a:endParaRPr sz="20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 txBox="1">
            <a:spLocks noGrp="1"/>
          </p:cNvSpPr>
          <p:nvPr>
            <p:ph type="title" idx="4294967295"/>
          </p:nvPr>
        </p:nvSpPr>
        <p:spPr>
          <a:xfrm>
            <a:off x="3939048" y="548311"/>
            <a:ext cx="55437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Oración</a:t>
            </a: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1785938" y="944036"/>
            <a:ext cx="540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Avemaría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529350" y="2045300"/>
            <a:ext cx="51048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Dios te salve, María,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llena eres de gracia;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el Señor es contigo.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Bendita Tú eres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entre todas las mujeres,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 bendito es el fruto de tu vientre, Jesús. 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Santa María, Madre de Dios,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ruega por nosotros, pecadores,</a:t>
            </a:r>
            <a:endParaRPr sz="2000">
              <a:solidFill>
                <a:srgbClr val="373737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373737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ahora y en la hora de nuestra muerte. Amén</a:t>
            </a:r>
            <a:endParaRPr sz="20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253" y="805592"/>
            <a:ext cx="786525" cy="7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f2da2ad21c_0_249"/>
          <p:cNvPicPr preferRelativeResize="0"/>
          <p:nvPr/>
        </p:nvPicPr>
        <p:blipFill rotWithShape="1">
          <a:blip r:embed="rId3">
            <a:alphaModFix/>
          </a:blip>
          <a:srcRect l="21504" t="4463" r="20406" b="7670"/>
          <a:stretch/>
        </p:blipFill>
        <p:spPr>
          <a:xfrm>
            <a:off x="321125" y="2124775"/>
            <a:ext cx="2706350" cy="4093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2f2da2ad21c_0_249"/>
          <p:cNvGrpSpPr/>
          <p:nvPr/>
        </p:nvGrpSpPr>
        <p:grpSpPr>
          <a:xfrm>
            <a:off x="239168" y="1716497"/>
            <a:ext cx="2870263" cy="4627042"/>
            <a:chOff x="1725050" y="1945100"/>
            <a:chExt cx="3634165" cy="4627042"/>
          </a:xfrm>
        </p:grpSpPr>
        <p:sp>
          <p:nvSpPr>
            <p:cNvPr id="160" name="Google Shape;160;g2f2da2ad21c_0_249"/>
            <p:cNvSpPr/>
            <p:nvPr/>
          </p:nvSpPr>
          <p:spPr>
            <a:xfrm>
              <a:off x="1725050" y="2165275"/>
              <a:ext cx="3634165" cy="4406867"/>
            </a:xfrm>
            <a:custGeom>
              <a:avLst/>
              <a:gdLst/>
              <a:ahLst/>
              <a:cxnLst/>
              <a:rect l="l" t="t" r="r" b="b"/>
              <a:pathLst>
                <a:path w="4405048" h="3018402" fill="none" extrusionOk="0">
                  <a:moveTo>
                    <a:pt x="0" y="0"/>
                  </a:moveTo>
                  <a:cubicBezTo>
                    <a:pt x="110520" y="-18092"/>
                    <a:pt x="261706" y="11817"/>
                    <a:pt x="497141" y="0"/>
                  </a:cubicBezTo>
                  <a:cubicBezTo>
                    <a:pt x="732576" y="-11817"/>
                    <a:pt x="952996" y="-22985"/>
                    <a:pt x="1214535" y="0"/>
                  </a:cubicBezTo>
                  <a:cubicBezTo>
                    <a:pt x="1476074" y="22985"/>
                    <a:pt x="1617052" y="-1977"/>
                    <a:pt x="1887878" y="0"/>
                  </a:cubicBezTo>
                  <a:cubicBezTo>
                    <a:pt x="2158704" y="1977"/>
                    <a:pt x="2255351" y="-11480"/>
                    <a:pt x="2385019" y="0"/>
                  </a:cubicBezTo>
                  <a:cubicBezTo>
                    <a:pt x="2514687" y="11480"/>
                    <a:pt x="2710698" y="9067"/>
                    <a:pt x="2970261" y="0"/>
                  </a:cubicBezTo>
                  <a:cubicBezTo>
                    <a:pt x="3229824" y="-9067"/>
                    <a:pt x="3453476" y="5961"/>
                    <a:pt x="3687654" y="0"/>
                  </a:cubicBezTo>
                  <a:cubicBezTo>
                    <a:pt x="3921832" y="-5961"/>
                    <a:pt x="4118321" y="28584"/>
                    <a:pt x="4405048" y="0"/>
                  </a:cubicBezTo>
                  <a:cubicBezTo>
                    <a:pt x="4402606" y="236905"/>
                    <a:pt x="4400582" y="480389"/>
                    <a:pt x="4405048" y="633864"/>
                  </a:cubicBezTo>
                  <a:cubicBezTo>
                    <a:pt x="4409514" y="787339"/>
                    <a:pt x="4383818" y="1025602"/>
                    <a:pt x="4405048" y="1146993"/>
                  </a:cubicBezTo>
                  <a:cubicBezTo>
                    <a:pt x="4426278" y="1268384"/>
                    <a:pt x="4416860" y="1537748"/>
                    <a:pt x="4405048" y="1690305"/>
                  </a:cubicBezTo>
                  <a:cubicBezTo>
                    <a:pt x="4393236" y="1842862"/>
                    <a:pt x="4390114" y="2107410"/>
                    <a:pt x="4405048" y="2324170"/>
                  </a:cubicBezTo>
                  <a:cubicBezTo>
                    <a:pt x="4419982" y="2540930"/>
                    <a:pt x="4370935" y="2771658"/>
                    <a:pt x="4405048" y="3018402"/>
                  </a:cubicBezTo>
                  <a:cubicBezTo>
                    <a:pt x="4181100" y="2994113"/>
                    <a:pt x="4087047" y="3022999"/>
                    <a:pt x="3907907" y="3018402"/>
                  </a:cubicBezTo>
                  <a:cubicBezTo>
                    <a:pt x="3728767" y="3013805"/>
                    <a:pt x="3521957" y="3027787"/>
                    <a:pt x="3410766" y="3018402"/>
                  </a:cubicBezTo>
                  <a:cubicBezTo>
                    <a:pt x="3299575" y="3009017"/>
                    <a:pt x="3073251" y="3051522"/>
                    <a:pt x="2737423" y="3018402"/>
                  </a:cubicBezTo>
                  <a:cubicBezTo>
                    <a:pt x="2401595" y="2985282"/>
                    <a:pt x="2483334" y="3011118"/>
                    <a:pt x="2240282" y="3018402"/>
                  </a:cubicBezTo>
                  <a:cubicBezTo>
                    <a:pt x="1997230" y="3025686"/>
                    <a:pt x="1847339" y="2994182"/>
                    <a:pt x="1610989" y="3018402"/>
                  </a:cubicBezTo>
                  <a:cubicBezTo>
                    <a:pt x="1374639" y="3042622"/>
                    <a:pt x="1252899" y="3006684"/>
                    <a:pt x="1069797" y="3018402"/>
                  </a:cubicBezTo>
                  <a:cubicBezTo>
                    <a:pt x="886695" y="3030120"/>
                    <a:pt x="280441" y="2982713"/>
                    <a:pt x="0" y="3018402"/>
                  </a:cubicBezTo>
                  <a:cubicBezTo>
                    <a:pt x="-24355" y="2758646"/>
                    <a:pt x="22306" y="2566065"/>
                    <a:pt x="0" y="2414722"/>
                  </a:cubicBezTo>
                  <a:cubicBezTo>
                    <a:pt x="-22306" y="2263379"/>
                    <a:pt x="-24976" y="1932867"/>
                    <a:pt x="0" y="1750673"/>
                  </a:cubicBezTo>
                  <a:cubicBezTo>
                    <a:pt x="24976" y="1568479"/>
                    <a:pt x="-20584" y="1441878"/>
                    <a:pt x="0" y="1177177"/>
                  </a:cubicBezTo>
                  <a:cubicBezTo>
                    <a:pt x="20584" y="912476"/>
                    <a:pt x="6932" y="870984"/>
                    <a:pt x="0" y="603680"/>
                  </a:cubicBezTo>
                  <a:cubicBezTo>
                    <a:pt x="-6932" y="336376"/>
                    <a:pt x="-4432" y="265152"/>
                    <a:pt x="0" y="0"/>
                  </a:cubicBezTo>
                  <a:close/>
                </a:path>
                <a:path w="4405048" h="3018402" extrusionOk="0">
                  <a:moveTo>
                    <a:pt x="0" y="0"/>
                  </a:moveTo>
                  <a:cubicBezTo>
                    <a:pt x="239692" y="-8085"/>
                    <a:pt x="376762" y="13499"/>
                    <a:pt x="585242" y="0"/>
                  </a:cubicBezTo>
                  <a:cubicBezTo>
                    <a:pt x="793722" y="-13499"/>
                    <a:pt x="932994" y="2476"/>
                    <a:pt x="1082383" y="0"/>
                  </a:cubicBezTo>
                  <a:cubicBezTo>
                    <a:pt x="1231772" y="-2476"/>
                    <a:pt x="1517530" y="925"/>
                    <a:pt x="1799777" y="0"/>
                  </a:cubicBezTo>
                  <a:cubicBezTo>
                    <a:pt x="2082024" y="-925"/>
                    <a:pt x="2110072" y="9146"/>
                    <a:pt x="2385019" y="0"/>
                  </a:cubicBezTo>
                  <a:cubicBezTo>
                    <a:pt x="2659966" y="-9146"/>
                    <a:pt x="2743529" y="-22142"/>
                    <a:pt x="2970261" y="0"/>
                  </a:cubicBezTo>
                  <a:cubicBezTo>
                    <a:pt x="3196993" y="22142"/>
                    <a:pt x="3456707" y="-18033"/>
                    <a:pt x="3687654" y="0"/>
                  </a:cubicBezTo>
                  <a:cubicBezTo>
                    <a:pt x="3918601" y="18033"/>
                    <a:pt x="4110139" y="-24034"/>
                    <a:pt x="4405048" y="0"/>
                  </a:cubicBezTo>
                  <a:cubicBezTo>
                    <a:pt x="4413112" y="270883"/>
                    <a:pt x="4438198" y="346933"/>
                    <a:pt x="4405048" y="664048"/>
                  </a:cubicBezTo>
                  <a:cubicBezTo>
                    <a:pt x="4371898" y="981163"/>
                    <a:pt x="4392770" y="974701"/>
                    <a:pt x="4405048" y="1207361"/>
                  </a:cubicBezTo>
                  <a:cubicBezTo>
                    <a:pt x="4417326" y="1440021"/>
                    <a:pt x="4408897" y="1528248"/>
                    <a:pt x="4405048" y="1750673"/>
                  </a:cubicBezTo>
                  <a:cubicBezTo>
                    <a:pt x="4401199" y="1973098"/>
                    <a:pt x="4387937" y="2090855"/>
                    <a:pt x="4405048" y="2354354"/>
                  </a:cubicBezTo>
                  <a:cubicBezTo>
                    <a:pt x="4422159" y="2617853"/>
                    <a:pt x="4388235" y="2756179"/>
                    <a:pt x="4405048" y="3018402"/>
                  </a:cubicBezTo>
                  <a:cubicBezTo>
                    <a:pt x="4161842" y="3001600"/>
                    <a:pt x="4138273" y="3038372"/>
                    <a:pt x="3907907" y="3018402"/>
                  </a:cubicBezTo>
                  <a:cubicBezTo>
                    <a:pt x="3677541" y="2998432"/>
                    <a:pt x="3353244" y="2996242"/>
                    <a:pt x="3190513" y="3018402"/>
                  </a:cubicBezTo>
                  <a:cubicBezTo>
                    <a:pt x="3027782" y="3040562"/>
                    <a:pt x="2856353" y="2999682"/>
                    <a:pt x="2649322" y="3018402"/>
                  </a:cubicBezTo>
                  <a:cubicBezTo>
                    <a:pt x="2442291" y="3037122"/>
                    <a:pt x="2316678" y="3004087"/>
                    <a:pt x="2020029" y="3018402"/>
                  </a:cubicBezTo>
                  <a:cubicBezTo>
                    <a:pt x="1723380" y="3032717"/>
                    <a:pt x="1572173" y="3002184"/>
                    <a:pt x="1302636" y="3018402"/>
                  </a:cubicBezTo>
                  <a:cubicBezTo>
                    <a:pt x="1033099" y="3034620"/>
                    <a:pt x="882179" y="3031793"/>
                    <a:pt x="673343" y="3018402"/>
                  </a:cubicBezTo>
                  <a:cubicBezTo>
                    <a:pt x="464507" y="3005011"/>
                    <a:pt x="300082" y="3022753"/>
                    <a:pt x="0" y="3018402"/>
                  </a:cubicBezTo>
                  <a:cubicBezTo>
                    <a:pt x="12681" y="2842798"/>
                    <a:pt x="-10646" y="2703389"/>
                    <a:pt x="0" y="2475090"/>
                  </a:cubicBezTo>
                  <a:cubicBezTo>
                    <a:pt x="10646" y="2246791"/>
                    <a:pt x="14979" y="2089720"/>
                    <a:pt x="0" y="1901593"/>
                  </a:cubicBezTo>
                  <a:cubicBezTo>
                    <a:pt x="-14979" y="1713466"/>
                    <a:pt x="31877" y="1482499"/>
                    <a:pt x="0" y="1237545"/>
                  </a:cubicBezTo>
                  <a:cubicBezTo>
                    <a:pt x="-31877" y="992591"/>
                    <a:pt x="14860" y="827611"/>
                    <a:pt x="0" y="633864"/>
                  </a:cubicBezTo>
                  <a:cubicBezTo>
                    <a:pt x="-14860" y="440117"/>
                    <a:pt x="-7275" y="1905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180"/>
              </a:srgbClr>
            </a:solidFill>
            <a:ln w="34925" cap="flat" cmpd="sng">
              <a:solidFill>
                <a:srgbClr val="F1910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1" name="Google Shape;161;g2f2da2ad21c_0_249"/>
            <p:cNvSpPr/>
            <p:nvPr/>
          </p:nvSpPr>
          <p:spPr>
            <a:xfrm>
              <a:off x="3102477" y="1945100"/>
              <a:ext cx="708300" cy="587700"/>
            </a:xfrm>
            <a:prstGeom prst="roundRect">
              <a:avLst>
                <a:gd name="adj" fmla="val 16667"/>
              </a:avLst>
            </a:prstGeom>
            <a:solidFill>
              <a:srgbClr val="F19103"/>
            </a:solidFill>
            <a:ln>
              <a:noFill/>
            </a:ln>
            <a:effectLst>
              <a:outerShdw blurRad="215900" dist="50800" dir="5400000" sx="101000" sy="101000" algn="ctr" rotWithShape="0">
                <a:srgbClr val="000000">
                  <a:alpha val="7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g2f2da2ad21c_0_249"/>
            <p:cNvSpPr txBox="1"/>
            <p:nvPr/>
          </p:nvSpPr>
          <p:spPr>
            <a:xfrm>
              <a:off x="3170373" y="2020700"/>
              <a:ext cx="64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300" b="1">
                  <a:solidFill>
                    <a:srgbClr val="FE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</a:t>
              </a:r>
              <a:endParaRPr sz="2300" b="1" i="0" u="none" strike="noStrike" cap="none">
                <a:solidFill>
                  <a:srgbClr val="FE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63" name="Google Shape;163;g2f2da2ad21c_0_249"/>
          <p:cNvGrpSpPr/>
          <p:nvPr/>
        </p:nvGrpSpPr>
        <p:grpSpPr>
          <a:xfrm>
            <a:off x="3210968" y="1716497"/>
            <a:ext cx="2870263" cy="4627042"/>
            <a:chOff x="1725050" y="1945100"/>
            <a:chExt cx="3634165" cy="4627042"/>
          </a:xfrm>
        </p:grpSpPr>
        <p:sp>
          <p:nvSpPr>
            <p:cNvPr id="164" name="Google Shape;164;g2f2da2ad21c_0_249"/>
            <p:cNvSpPr/>
            <p:nvPr/>
          </p:nvSpPr>
          <p:spPr>
            <a:xfrm>
              <a:off x="1725050" y="2165275"/>
              <a:ext cx="3634165" cy="4406867"/>
            </a:xfrm>
            <a:custGeom>
              <a:avLst/>
              <a:gdLst/>
              <a:ahLst/>
              <a:cxnLst/>
              <a:rect l="l" t="t" r="r" b="b"/>
              <a:pathLst>
                <a:path w="4405048" h="3018402" fill="none" extrusionOk="0">
                  <a:moveTo>
                    <a:pt x="0" y="0"/>
                  </a:moveTo>
                  <a:cubicBezTo>
                    <a:pt x="110520" y="-18092"/>
                    <a:pt x="261706" y="11817"/>
                    <a:pt x="497141" y="0"/>
                  </a:cubicBezTo>
                  <a:cubicBezTo>
                    <a:pt x="732576" y="-11817"/>
                    <a:pt x="952996" y="-22985"/>
                    <a:pt x="1214535" y="0"/>
                  </a:cubicBezTo>
                  <a:cubicBezTo>
                    <a:pt x="1476074" y="22985"/>
                    <a:pt x="1617052" y="-1977"/>
                    <a:pt x="1887878" y="0"/>
                  </a:cubicBezTo>
                  <a:cubicBezTo>
                    <a:pt x="2158704" y="1977"/>
                    <a:pt x="2255351" y="-11480"/>
                    <a:pt x="2385019" y="0"/>
                  </a:cubicBezTo>
                  <a:cubicBezTo>
                    <a:pt x="2514687" y="11480"/>
                    <a:pt x="2710698" y="9067"/>
                    <a:pt x="2970261" y="0"/>
                  </a:cubicBezTo>
                  <a:cubicBezTo>
                    <a:pt x="3229824" y="-9067"/>
                    <a:pt x="3453476" y="5961"/>
                    <a:pt x="3687654" y="0"/>
                  </a:cubicBezTo>
                  <a:cubicBezTo>
                    <a:pt x="3921832" y="-5961"/>
                    <a:pt x="4118321" y="28584"/>
                    <a:pt x="4405048" y="0"/>
                  </a:cubicBezTo>
                  <a:cubicBezTo>
                    <a:pt x="4402606" y="236905"/>
                    <a:pt x="4400582" y="480389"/>
                    <a:pt x="4405048" y="633864"/>
                  </a:cubicBezTo>
                  <a:cubicBezTo>
                    <a:pt x="4409514" y="787339"/>
                    <a:pt x="4383818" y="1025602"/>
                    <a:pt x="4405048" y="1146993"/>
                  </a:cubicBezTo>
                  <a:cubicBezTo>
                    <a:pt x="4426278" y="1268384"/>
                    <a:pt x="4416860" y="1537748"/>
                    <a:pt x="4405048" y="1690305"/>
                  </a:cubicBezTo>
                  <a:cubicBezTo>
                    <a:pt x="4393236" y="1842862"/>
                    <a:pt x="4390114" y="2107410"/>
                    <a:pt x="4405048" y="2324170"/>
                  </a:cubicBezTo>
                  <a:cubicBezTo>
                    <a:pt x="4419982" y="2540930"/>
                    <a:pt x="4370935" y="2771658"/>
                    <a:pt x="4405048" y="3018402"/>
                  </a:cubicBezTo>
                  <a:cubicBezTo>
                    <a:pt x="4181100" y="2994113"/>
                    <a:pt x="4087047" y="3022999"/>
                    <a:pt x="3907907" y="3018402"/>
                  </a:cubicBezTo>
                  <a:cubicBezTo>
                    <a:pt x="3728767" y="3013805"/>
                    <a:pt x="3521957" y="3027787"/>
                    <a:pt x="3410766" y="3018402"/>
                  </a:cubicBezTo>
                  <a:cubicBezTo>
                    <a:pt x="3299575" y="3009017"/>
                    <a:pt x="3073251" y="3051522"/>
                    <a:pt x="2737423" y="3018402"/>
                  </a:cubicBezTo>
                  <a:cubicBezTo>
                    <a:pt x="2401595" y="2985282"/>
                    <a:pt x="2483334" y="3011118"/>
                    <a:pt x="2240282" y="3018402"/>
                  </a:cubicBezTo>
                  <a:cubicBezTo>
                    <a:pt x="1997230" y="3025686"/>
                    <a:pt x="1847339" y="2994182"/>
                    <a:pt x="1610989" y="3018402"/>
                  </a:cubicBezTo>
                  <a:cubicBezTo>
                    <a:pt x="1374639" y="3042622"/>
                    <a:pt x="1252899" y="3006684"/>
                    <a:pt x="1069797" y="3018402"/>
                  </a:cubicBezTo>
                  <a:cubicBezTo>
                    <a:pt x="886695" y="3030120"/>
                    <a:pt x="280441" y="2982713"/>
                    <a:pt x="0" y="3018402"/>
                  </a:cubicBezTo>
                  <a:cubicBezTo>
                    <a:pt x="-24355" y="2758646"/>
                    <a:pt x="22306" y="2566065"/>
                    <a:pt x="0" y="2414722"/>
                  </a:cubicBezTo>
                  <a:cubicBezTo>
                    <a:pt x="-22306" y="2263379"/>
                    <a:pt x="-24976" y="1932867"/>
                    <a:pt x="0" y="1750673"/>
                  </a:cubicBezTo>
                  <a:cubicBezTo>
                    <a:pt x="24976" y="1568479"/>
                    <a:pt x="-20584" y="1441878"/>
                    <a:pt x="0" y="1177177"/>
                  </a:cubicBezTo>
                  <a:cubicBezTo>
                    <a:pt x="20584" y="912476"/>
                    <a:pt x="6932" y="870984"/>
                    <a:pt x="0" y="603680"/>
                  </a:cubicBezTo>
                  <a:cubicBezTo>
                    <a:pt x="-6932" y="336376"/>
                    <a:pt x="-4432" y="265152"/>
                    <a:pt x="0" y="0"/>
                  </a:cubicBezTo>
                  <a:close/>
                </a:path>
                <a:path w="4405048" h="3018402" extrusionOk="0">
                  <a:moveTo>
                    <a:pt x="0" y="0"/>
                  </a:moveTo>
                  <a:cubicBezTo>
                    <a:pt x="239692" y="-8085"/>
                    <a:pt x="376762" y="13499"/>
                    <a:pt x="585242" y="0"/>
                  </a:cubicBezTo>
                  <a:cubicBezTo>
                    <a:pt x="793722" y="-13499"/>
                    <a:pt x="932994" y="2476"/>
                    <a:pt x="1082383" y="0"/>
                  </a:cubicBezTo>
                  <a:cubicBezTo>
                    <a:pt x="1231772" y="-2476"/>
                    <a:pt x="1517530" y="925"/>
                    <a:pt x="1799777" y="0"/>
                  </a:cubicBezTo>
                  <a:cubicBezTo>
                    <a:pt x="2082024" y="-925"/>
                    <a:pt x="2110072" y="9146"/>
                    <a:pt x="2385019" y="0"/>
                  </a:cubicBezTo>
                  <a:cubicBezTo>
                    <a:pt x="2659966" y="-9146"/>
                    <a:pt x="2743529" y="-22142"/>
                    <a:pt x="2970261" y="0"/>
                  </a:cubicBezTo>
                  <a:cubicBezTo>
                    <a:pt x="3196993" y="22142"/>
                    <a:pt x="3456707" y="-18033"/>
                    <a:pt x="3687654" y="0"/>
                  </a:cubicBezTo>
                  <a:cubicBezTo>
                    <a:pt x="3918601" y="18033"/>
                    <a:pt x="4110139" y="-24034"/>
                    <a:pt x="4405048" y="0"/>
                  </a:cubicBezTo>
                  <a:cubicBezTo>
                    <a:pt x="4413112" y="270883"/>
                    <a:pt x="4438198" y="346933"/>
                    <a:pt x="4405048" y="664048"/>
                  </a:cubicBezTo>
                  <a:cubicBezTo>
                    <a:pt x="4371898" y="981163"/>
                    <a:pt x="4392770" y="974701"/>
                    <a:pt x="4405048" y="1207361"/>
                  </a:cubicBezTo>
                  <a:cubicBezTo>
                    <a:pt x="4417326" y="1440021"/>
                    <a:pt x="4408897" y="1528248"/>
                    <a:pt x="4405048" y="1750673"/>
                  </a:cubicBezTo>
                  <a:cubicBezTo>
                    <a:pt x="4401199" y="1973098"/>
                    <a:pt x="4387937" y="2090855"/>
                    <a:pt x="4405048" y="2354354"/>
                  </a:cubicBezTo>
                  <a:cubicBezTo>
                    <a:pt x="4422159" y="2617853"/>
                    <a:pt x="4388235" y="2756179"/>
                    <a:pt x="4405048" y="3018402"/>
                  </a:cubicBezTo>
                  <a:cubicBezTo>
                    <a:pt x="4161842" y="3001600"/>
                    <a:pt x="4138273" y="3038372"/>
                    <a:pt x="3907907" y="3018402"/>
                  </a:cubicBezTo>
                  <a:cubicBezTo>
                    <a:pt x="3677541" y="2998432"/>
                    <a:pt x="3353244" y="2996242"/>
                    <a:pt x="3190513" y="3018402"/>
                  </a:cubicBezTo>
                  <a:cubicBezTo>
                    <a:pt x="3027782" y="3040562"/>
                    <a:pt x="2856353" y="2999682"/>
                    <a:pt x="2649322" y="3018402"/>
                  </a:cubicBezTo>
                  <a:cubicBezTo>
                    <a:pt x="2442291" y="3037122"/>
                    <a:pt x="2316678" y="3004087"/>
                    <a:pt x="2020029" y="3018402"/>
                  </a:cubicBezTo>
                  <a:cubicBezTo>
                    <a:pt x="1723380" y="3032717"/>
                    <a:pt x="1572173" y="3002184"/>
                    <a:pt x="1302636" y="3018402"/>
                  </a:cubicBezTo>
                  <a:cubicBezTo>
                    <a:pt x="1033099" y="3034620"/>
                    <a:pt x="882179" y="3031793"/>
                    <a:pt x="673343" y="3018402"/>
                  </a:cubicBezTo>
                  <a:cubicBezTo>
                    <a:pt x="464507" y="3005011"/>
                    <a:pt x="300082" y="3022753"/>
                    <a:pt x="0" y="3018402"/>
                  </a:cubicBezTo>
                  <a:cubicBezTo>
                    <a:pt x="12681" y="2842798"/>
                    <a:pt x="-10646" y="2703389"/>
                    <a:pt x="0" y="2475090"/>
                  </a:cubicBezTo>
                  <a:cubicBezTo>
                    <a:pt x="10646" y="2246791"/>
                    <a:pt x="14979" y="2089720"/>
                    <a:pt x="0" y="1901593"/>
                  </a:cubicBezTo>
                  <a:cubicBezTo>
                    <a:pt x="-14979" y="1713466"/>
                    <a:pt x="31877" y="1482499"/>
                    <a:pt x="0" y="1237545"/>
                  </a:cubicBezTo>
                  <a:cubicBezTo>
                    <a:pt x="-31877" y="992591"/>
                    <a:pt x="14860" y="827611"/>
                    <a:pt x="0" y="633864"/>
                  </a:cubicBezTo>
                  <a:cubicBezTo>
                    <a:pt x="-14860" y="440117"/>
                    <a:pt x="-7275" y="1905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180"/>
              </a:srgbClr>
            </a:solidFill>
            <a:ln w="34925" cap="flat" cmpd="sng">
              <a:solidFill>
                <a:srgbClr val="F1910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5" name="Google Shape;165;g2f2da2ad21c_0_249"/>
            <p:cNvSpPr/>
            <p:nvPr/>
          </p:nvSpPr>
          <p:spPr>
            <a:xfrm>
              <a:off x="3102477" y="1945100"/>
              <a:ext cx="708300" cy="587700"/>
            </a:xfrm>
            <a:prstGeom prst="roundRect">
              <a:avLst>
                <a:gd name="adj" fmla="val 16667"/>
              </a:avLst>
            </a:prstGeom>
            <a:solidFill>
              <a:srgbClr val="F19103"/>
            </a:solidFill>
            <a:ln>
              <a:noFill/>
            </a:ln>
            <a:effectLst>
              <a:outerShdw blurRad="215900" dist="50800" dir="5400000" sx="101000" sy="101000" algn="ctr" rotWithShape="0">
                <a:srgbClr val="000000">
                  <a:alpha val="7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Google Shape;166;g2f2da2ad21c_0_249"/>
            <p:cNvSpPr txBox="1"/>
            <p:nvPr/>
          </p:nvSpPr>
          <p:spPr>
            <a:xfrm>
              <a:off x="3170373" y="2020700"/>
              <a:ext cx="64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300" b="1">
                  <a:solidFill>
                    <a:srgbClr val="FE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 sz="2300" b="1" i="0" u="none" strike="noStrike" cap="none">
                <a:solidFill>
                  <a:srgbClr val="FE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67" name="Google Shape;167;g2f2da2ad21c_0_249"/>
          <p:cNvGrpSpPr/>
          <p:nvPr/>
        </p:nvGrpSpPr>
        <p:grpSpPr>
          <a:xfrm>
            <a:off x="6182768" y="1716497"/>
            <a:ext cx="2870263" cy="4627042"/>
            <a:chOff x="1725050" y="1945100"/>
            <a:chExt cx="3634165" cy="4627042"/>
          </a:xfrm>
        </p:grpSpPr>
        <p:sp>
          <p:nvSpPr>
            <p:cNvPr id="168" name="Google Shape;168;g2f2da2ad21c_0_249"/>
            <p:cNvSpPr/>
            <p:nvPr/>
          </p:nvSpPr>
          <p:spPr>
            <a:xfrm>
              <a:off x="1725050" y="2165275"/>
              <a:ext cx="3634165" cy="4406867"/>
            </a:xfrm>
            <a:custGeom>
              <a:avLst/>
              <a:gdLst/>
              <a:ahLst/>
              <a:cxnLst/>
              <a:rect l="l" t="t" r="r" b="b"/>
              <a:pathLst>
                <a:path w="4405048" h="3018402" fill="none" extrusionOk="0">
                  <a:moveTo>
                    <a:pt x="0" y="0"/>
                  </a:moveTo>
                  <a:cubicBezTo>
                    <a:pt x="110520" y="-18092"/>
                    <a:pt x="261706" y="11817"/>
                    <a:pt x="497141" y="0"/>
                  </a:cubicBezTo>
                  <a:cubicBezTo>
                    <a:pt x="732576" y="-11817"/>
                    <a:pt x="952996" y="-22985"/>
                    <a:pt x="1214535" y="0"/>
                  </a:cubicBezTo>
                  <a:cubicBezTo>
                    <a:pt x="1476074" y="22985"/>
                    <a:pt x="1617052" y="-1977"/>
                    <a:pt x="1887878" y="0"/>
                  </a:cubicBezTo>
                  <a:cubicBezTo>
                    <a:pt x="2158704" y="1977"/>
                    <a:pt x="2255351" y="-11480"/>
                    <a:pt x="2385019" y="0"/>
                  </a:cubicBezTo>
                  <a:cubicBezTo>
                    <a:pt x="2514687" y="11480"/>
                    <a:pt x="2710698" y="9067"/>
                    <a:pt x="2970261" y="0"/>
                  </a:cubicBezTo>
                  <a:cubicBezTo>
                    <a:pt x="3229824" y="-9067"/>
                    <a:pt x="3453476" y="5961"/>
                    <a:pt x="3687654" y="0"/>
                  </a:cubicBezTo>
                  <a:cubicBezTo>
                    <a:pt x="3921832" y="-5961"/>
                    <a:pt x="4118321" y="28584"/>
                    <a:pt x="4405048" y="0"/>
                  </a:cubicBezTo>
                  <a:cubicBezTo>
                    <a:pt x="4402606" y="236905"/>
                    <a:pt x="4400582" y="480389"/>
                    <a:pt x="4405048" y="633864"/>
                  </a:cubicBezTo>
                  <a:cubicBezTo>
                    <a:pt x="4409514" y="787339"/>
                    <a:pt x="4383818" y="1025602"/>
                    <a:pt x="4405048" y="1146993"/>
                  </a:cubicBezTo>
                  <a:cubicBezTo>
                    <a:pt x="4426278" y="1268384"/>
                    <a:pt x="4416860" y="1537748"/>
                    <a:pt x="4405048" y="1690305"/>
                  </a:cubicBezTo>
                  <a:cubicBezTo>
                    <a:pt x="4393236" y="1842862"/>
                    <a:pt x="4390114" y="2107410"/>
                    <a:pt x="4405048" y="2324170"/>
                  </a:cubicBezTo>
                  <a:cubicBezTo>
                    <a:pt x="4419982" y="2540930"/>
                    <a:pt x="4370935" y="2771658"/>
                    <a:pt x="4405048" y="3018402"/>
                  </a:cubicBezTo>
                  <a:cubicBezTo>
                    <a:pt x="4181100" y="2994113"/>
                    <a:pt x="4087047" y="3022999"/>
                    <a:pt x="3907907" y="3018402"/>
                  </a:cubicBezTo>
                  <a:cubicBezTo>
                    <a:pt x="3728767" y="3013805"/>
                    <a:pt x="3521957" y="3027787"/>
                    <a:pt x="3410766" y="3018402"/>
                  </a:cubicBezTo>
                  <a:cubicBezTo>
                    <a:pt x="3299575" y="3009017"/>
                    <a:pt x="3073251" y="3051522"/>
                    <a:pt x="2737423" y="3018402"/>
                  </a:cubicBezTo>
                  <a:cubicBezTo>
                    <a:pt x="2401595" y="2985282"/>
                    <a:pt x="2483334" y="3011118"/>
                    <a:pt x="2240282" y="3018402"/>
                  </a:cubicBezTo>
                  <a:cubicBezTo>
                    <a:pt x="1997230" y="3025686"/>
                    <a:pt x="1847339" y="2994182"/>
                    <a:pt x="1610989" y="3018402"/>
                  </a:cubicBezTo>
                  <a:cubicBezTo>
                    <a:pt x="1374639" y="3042622"/>
                    <a:pt x="1252899" y="3006684"/>
                    <a:pt x="1069797" y="3018402"/>
                  </a:cubicBezTo>
                  <a:cubicBezTo>
                    <a:pt x="886695" y="3030120"/>
                    <a:pt x="280441" y="2982713"/>
                    <a:pt x="0" y="3018402"/>
                  </a:cubicBezTo>
                  <a:cubicBezTo>
                    <a:pt x="-24355" y="2758646"/>
                    <a:pt x="22306" y="2566065"/>
                    <a:pt x="0" y="2414722"/>
                  </a:cubicBezTo>
                  <a:cubicBezTo>
                    <a:pt x="-22306" y="2263379"/>
                    <a:pt x="-24976" y="1932867"/>
                    <a:pt x="0" y="1750673"/>
                  </a:cubicBezTo>
                  <a:cubicBezTo>
                    <a:pt x="24976" y="1568479"/>
                    <a:pt x="-20584" y="1441878"/>
                    <a:pt x="0" y="1177177"/>
                  </a:cubicBezTo>
                  <a:cubicBezTo>
                    <a:pt x="20584" y="912476"/>
                    <a:pt x="6932" y="870984"/>
                    <a:pt x="0" y="603680"/>
                  </a:cubicBezTo>
                  <a:cubicBezTo>
                    <a:pt x="-6932" y="336376"/>
                    <a:pt x="-4432" y="265152"/>
                    <a:pt x="0" y="0"/>
                  </a:cubicBezTo>
                  <a:close/>
                </a:path>
                <a:path w="4405048" h="3018402" extrusionOk="0">
                  <a:moveTo>
                    <a:pt x="0" y="0"/>
                  </a:moveTo>
                  <a:cubicBezTo>
                    <a:pt x="239692" y="-8085"/>
                    <a:pt x="376762" y="13499"/>
                    <a:pt x="585242" y="0"/>
                  </a:cubicBezTo>
                  <a:cubicBezTo>
                    <a:pt x="793722" y="-13499"/>
                    <a:pt x="932994" y="2476"/>
                    <a:pt x="1082383" y="0"/>
                  </a:cubicBezTo>
                  <a:cubicBezTo>
                    <a:pt x="1231772" y="-2476"/>
                    <a:pt x="1517530" y="925"/>
                    <a:pt x="1799777" y="0"/>
                  </a:cubicBezTo>
                  <a:cubicBezTo>
                    <a:pt x="2082024" y="-925"/>
                    <a:pt x="2110072" y="9146"/>
                    <a:pt x="2385019" y="0"/>
                  </a:cubicBezTo>
                  <a:cubicBezTo>
                    <a:pt x="2659966" y="-9146"/>
                    <a:pt x="2743529" y="-22142"/>
                    <a:pt x="2970261" y="0"/>
                  </a:cubicBezTo>
                  <a:cubicBezTo>
                    <a:pt x="3196993" y="22142"/>
                    <a:pt x="3456707" y="-18033"/>
                    <a:pt x="3687654" y="0"/>
                  </a:cubicBezTo>
                  <a:cubicBezTo>
                    <a:pt x="3918601" y="18033"/>
                    <a:pt x="4110139" y="-24034"/>
                    <a:pt x="4405048" y="0"/>
                  </a:cubicBezTo>
                  <a:cubicBezTo>
                    <a:pt x="4413112" y="270883"/>
                    <a:pt x="4438198" y="346933"/>
                    <a:pt x="4405048" y="664048"/>
                  </a:cubicBezTo>
                  <a:cubicBezTo>
                    <a:pt x="4371898" y="981163"/>
                    <a:pt x="4392770" y="974701"/>
                    <a:pt x="4405048" y="1207361"/>
                  </a:cubicBezTo>
                  <a:cubicBezTo>
                    <a:pt x="4417326" y="1440021"/>
                    <a:pt x="4408897" y="1528248"/>
                    <a:pt x="4405048" y="1750673"/>
                  </a:cubicBezTo>
                  <a:cubicBezTo>
                    <a:pt x="4401199" y="1973098"/>
                    <a:pt x="4387937" y="2090855"/>
                    <a:pt x="4405048" y="2354354"/>
                  </a:cubicBezTo>
                  <a:cubicBezTo>
                    <a:pt x="4422159" y="2617853"/>
                    <a:pt x="4388235" y="2756179"/>
                    <a:pt x="4405048" y="3018402"/>
                  </a:cubicBezTo>
                  <a:cubicBezTo>
                    <a:pt x="4161842" y="3001600"/>
                    <a:pt x="4138273" y="3038372"/>
                    <a:pt x="3907907" y="3018402"/>
                  </a:cubicBezTo>
                  <a:cubicBezTo>
                    <a:pt x="3677541" y="2998432"/>
                    <a:pt x="3353244" y="2996242"/>
                    <a:pt x="3190513" y="3018402"/>
                  </a:cubicBezTo>
                  <a:cubicBezTo>
                    <a:pt x="3027782" y="3040562"/>
                    <a:pt x="2856353" y="2999682"/>
                    <a:pt x="2649322" y="3018402"/>
                  </a:cubicBezTo>
                  <a:cubicBezTo>
                    <a:pt x="2442291" y="3037122"/>
                    <a:pt x="2316678" y="3004087"/>
                    <a:pt x="2020029" y="3018402"/>
                  </a:cubicBezTo>
                  <a:cubicBezTo>
                    <a:pt x="1723380" y="3032717"/>
                    <a:pt x="1572173" y="3002184"/>
                    <a:pt x="1302636" y="3018402"/>
                  </a:cubicBezTo>
                  <a:cubicBezTo>
                    <a:pt x="1033099" y="3034620"/>
                    <a:pt x="882179" y="3031793"/>
                    <a:pt x="673343" y="3018402"/>
                  </a:cubicBezTo>
                  <a:cubicBezTo>
                    <a:pt x="464507" y="3005011"/>
                    <a:pt x="300082" y="3022753"/>
                    <a:pt x="0" y="3018402"/>
                  </a:cubicBezTo>
                  <a:cubicBezTo>
                    <a:pt x="12681" y="2842798"/>
                    <a:pt x="-10646" y="2703389"/>
                    <a:pt x="0" y="2475090"/>
                  </a:cubicBezTo>
                  <a:cubicBezTo>
                    <a:pt x="10646" y="2246791"/>
                    <a:pt x="14979" y="2089720"/>
                    <a:pt x="0" y="1901593"/>
                  </a:cubicBezTo>
                  <a:cubicBezTo>
                    <a:pt x="-14979" y="1713466"/>
                    <a:pt x="31877" y="1482499"/>
                    <a:pt x="0" y="1237545"/>
                  </a:cubicBezTo>
                  <a:cubicBezTo>
                    <a:pt x="-31877" y="992591"/>
                    <a:pt x="14860" y="827611"/>
                    <a:pt x="0" y="633864"/>
                  </a:cubicBezTo>
                  <a:cubicBezTo>
                    <a:pt x="-14860" y="440117"/>
                    <a:pt x="-7275" y="1905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180"/>
              </a:srgbClr>
            </a:solidFill>
            <a:ln w="34925" cap="flat" cmpd="sng">
              <a:solidFill>
                <a:srgbClr val="F1910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69" name="Google Shape;169;g2f2da2ad21c_0_249"/>
            <p:cNvSpPr/>
            <p:nvPr/>
          </p:nvSpPr>
          <p:spPr>
            <a:xfrm>
              <a:off x="3102477" y="1945100"/>
              <a:ext cx="708300" cy="587700"/>
            </a:xfrm>
            <a:prstGeom prst="roundRect">
              <a:avLst>
                <a:gd name="adj" fmla="val 16667"/>
              </a:avLst>
            </a:prstGeom>
            <a:solidFill>
              <a:srgbClr val="F19103"/>
            </a:solidFill>
            <a:ln>
              <a:noFill/>
            </a:ln>
            <a:effectLst>
              <a:outerShdw blurRad="215900" dist="50800" dir="5400000" sx="101000" sy="101000" algn="ctr" rotWithShape="0">
                <a:srgbClr val="000000">
                  <a:alpha val="7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g2f2da2ad21c_0_249"/>
            <p:cNvSpPr txBox="1"/>
            <p:nvPr/>
          </p:nvSpPr>
          <p:spPr>
            <a:xfrm>
              <a:off x="3170373" y="2020700"/>
              <a:ext cx="64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300" b="1">
                  <a:solidFill>
                    <a:srgbClr val="FE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endParaRPr sz="2300" b="1" i="0" u="none" strike="noStrike" cap="none">
                <a:solidFill>
                  <a:srgbClr val="FE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171" name="Google Shape;171;g2f2da2ad21c_0_249"/>
          <p:cNvGrpSpPr/>
          <p:nvPr/>
        </p:nvGrpSpPr>
        <p:grpSpPr>
          <a:xfrm>
            <a:off x="9154568" y="1716497"/>
            <a:ext cx="2870263" cy="4627042"/>
            <a:chOff x="1725050" y="1945100"/>
            <a:chExt cx="3634165" cy="4627042"/>
          </a:xfrm>
        </p:grpSpPr>
        <p:sp>
          <p:nvSpPr>
            <p:cNvPr id="172" name="Google Shape;172;g2f2da2ad21c_0_249"/>
            <p:cNvSpPr/>
            <p:nvPr/>
          </p:nvSpPr>
          <p:spPr>
            <a:xfrm>
              <a:off x="1725050" y="2165275"/>
              <a:ext cx="3634165" cy="4406867"/>
            </a:xfrm>
            <a:custGeom>
              <a:avLst/>
              <a:gdLst/>
              <a:ahLst/>
              <a:cxnLst/>
              <a:rect l="l" t="t" r="r" b="b"/>
              <a:pathLst>
                <a:path w="4405048" h="3018402" fill="none" extrusionOk="0">
                  <a:moveTo>
                    <a:pt x="0" y="0"/>
                  </a:moveTo>
                  <a:cubicBezTo>
                    <a:pt x="110520" y="-18092"/>
                    <a:pt x="261706" y="11817"/>
                    <a:pt x="497141" y="0"/>
                  </a:cubicBezTo>
                  <a:cubicBezTo>
                    <a:pt x="732576" y="-11817"/>
                    <a:pt x="952996" y="-22985"/>
                    <a:pt x="1214535" y="0"/>
                  </a:cubicBezTo>
                  <a:cubicBezTo>
                    <a:pt x="1476074" y="22985"/>
                    <a:pt x="1617052" y="-1977"/>
                    <a:pt x="1887878" y="0"/>
                  </a:cubicBezTo>
                  <a:cubicBezTo>
                    <a:pt x="2158704" y="1977"/>
                    <a:pt x="2255351" y="-11480"/>
                    <a:pt x="2385019" y="0"/>
                  </a:cubicBezTo>
                  <a:cubicBezTo>
                    <a:pt x="2514687" y="11480"/>
                    <a:pt x="2710698" y="9067"/>
                    <a:pt x="2970261" y="0"/>
                  </a:cubicBezTo>
                  <a:cubicBezTo>
                    <a:pt x="3229824" y="-9067"/>
                    <a:pt x="3453476" y="5961"/>
                    <a:pt x="3687654" y="0"/>
                  </a:cubicBezTo>
                  <a:cubicBezTo>
                    <a:pt x="3921832" y="-5961"/>
                    <a:pt x="4118321" y="28584"/>
                    <a:pt x="4405048" y="0"/>
                  </a:cubicBezTo>
                  <a:cubicBezTo>
                    <a:pt x="4402606" y="236905"/>
                    <a:pt x="4400582" y="480389"/>
                    <a:pt x="4405048" y="633864"/>
                  </a:cubicBezTo>
                  <a:cubicBezTo>
                    <a:pt x="4409514" y="787339"/>
                    <a:pt x="4383818" y="1025602"/>
                    <a:pt x="4405048" y="1146993"/>
                  </a:cubicBezTo>
                  <a:cubicBezTo>
                    <a:pt x="4426278" y="1268384"/>
                    <a:pt x="4416860" y="1537748"/>
                    <a:pt x="4405048" y="1690305"/>
                  </a:cubicBezTo>
                  <a:cubicBezTo>
                    <a:pt x="4393236" y="1842862"/>
                    <a:pt x="4390114" y="2107410"/>
                    <a:pt x="4405048" y="2324170"/>
                  </a:cubicBezTo>
                  <a:cubicBezTo>
                    <a:pt x="4419982" y="2540930"/>
                    <a:pt x="4370935" y="2771658"/>
                    <a:pt x="4405048" y="3018402"/>
                  </a:cubicBezTo>
                  <a:cubicBezTo>
                    <a:pt x="4181100" y="2994113"/>
                    <a:pt x="4087047" y="3022999"/>
                    <a:pt x="3907907" y="3018402"/>
                  </a:cubicBezTo>
                  <a:cubicBezTo>
                    <a:pt x="3728767" y="3013805"/>
                    <a:pt x="3521957" y="3027787"/>
                    <a:pt x="3410766" y="3018402"/>
                  </a:cubicBezTo>
                  <a:cubicBezTo>
                    <a:pt x="3299575" y="3009017"/>
                    <a:pt x="3073251" y="3051522"/>
                    <a:pt x="2737423" y="3018402"/>
                  </a:cubicBezTo>
                  <a:cubicBezTo>
                    <a:pt x="2401595" y="2985282"/>
                    <a:pt x="2483334" y="3011118"/>
                    <a:pt x="2240282" y="3018402"/>
                  </a:cubicBezTo>
                  <a:cubicBezTo>
                    <a:pt x="1997230" y="3025686"/>
                    <a:pt x="1847339" y="2994182"/>
                    <a:pt x="1610989" y="3018402"/>
                  </a:cubicBezTo>
                  <a:cubicBezTo>
                    <a:pt x="1374639" y="3042622"/>
                    <a:pt x="1252899" y="3006684"/>
                    <a:pt x="1069797" y="3018402"/>
                  </a:cubicBezTo>
                  <a:cubicBezTo>
                    <a:pt x="886695" y="3030120"/>
                    <a:pt x="280441" y="2982713"/>
                    <a:pt x="0" y="3018402"/>
                  </a:cubicBezTo>
                  <a:cubicBezTo>
                    <a:pt x="-24355" y="2758646"/>
                    <a:pt x="22306" y="2566065"/>
                    <a:pt x="0" y="2414722"/>
                  </a:cubicBezTo>
                  <a:cubicBezTo>
                    <a:pt x="-22306" y="2263379"/>
                    <a:pt x="-24976" y="1932867"/>
                    <a:pt x="0" y="1750673"/>
                  </a:cubicBezTo>
                  <a:cubicBezTo>
                    <a:pt x="24976" y="1568479"/>
                    <a:pt x="-20584" y="1441878"/>
                    <a:pt x="0" y="1177177"/>
                  </a:cubicBezTo>
                  <a:cubicBezTo>
                    <a:pt x="20584" y="912476"/>
                    <a:pt x="6932" y="870984"/>
                    <a:pt x="0" y="603680"/>
                  </a:cubicBezTo>
                  <a:cubicBezTo>
                    <a:pt x="-6932" y="336376"/>
                    <a:pt x="-4432" y="265152"/>
                    <a:pt x="0" y="0"/>
                  </a:cubicBezTo>
                  <a:close/>
                </a:path>
                <a:path w="4405048" h="3018402" extrusionOk="0">
                  <a:moveTo>
                    <a:pt x="0" y="0"/>
                  </a:moveTo>
                  <a:cubicBezTo>
                    <a:pt x="239692" y="-8085"/>
                    <a:pt x="376762" y="13499"/>
                    <a:pt x="585242" y="0"/>
                  </a:cubicBezTo>
                  <a:cubicBezTo>
                    <a:pt x="793722" y="-13499"/>
                    <a:pt x="932994" y="2476"/>
                    <a:pt x="1082383" y="0"/>
                  </a:cubicBezTo>
                  <a:cubicBezTo>
                    <a:pt x="1231772" y="-2476"/>
                    <a:pt x="1517530" y="925"/>
                    <a:pt x="1799777" y="0"/>
                  </a:cubicBezTo>
                  <a:cubicBezTo>
                    <a:pt x="2082024" y="-925"/>
                    <a:pt x="2110072" y="9146"/>
                    <a:pt x="2385019" y="0"/>
                  </a:cubicBezTo>
                  <a:cubicBezTo>
                    <a:pt x="2659966" y="-9146"/>
                    <a:pt x="2743529" y="-22142"/>
                    <a:pt x="2970261" y="0"/>
                  </a:cubicBezTo>
                  <a:cubicBezTo>
                    <a:pt x="3196993" y="22142"/>
                    <a:pt x="3456707" y="-18033"/>
                    <a:pt x="3687654" y="0"/>
                  </a:cubicBezTo>
                  <a:cubicBezTo>
                    <a:pt x="3918601" y="18033"/>
                    <a:pt x="4110139" y="-24034"/>
                    <a:pt x="4405048" y="0"/>
                  </a:cubicBezTo>
                  <a:cubicBezTo>
                    <a:pt x="4413112" y="270883"/>
                    <a:pt x="4438198" y="346933"/>
                    <a:pt x="4405048" y="664048"/>
                  </a:cubicBezTo>
                  <a:cubicBezTo>
                    <a:pt x="4371898" y="981163"/>
                    <a:pt x="4392770" y="974701"/>
                    <a:pt x="4405048" y="1207361"/>
                  </a:cubicBezTo>
                  <a:cubicBezTo>
                    <a:pt x="4417326" y="1440021"/>
                    <a:pt x="4408897" y="1528248"/>
                    <a:pt x="4405048" y="1750673"/>
                  </a:cubicBezTo>
                  <a:cubicBezTo>
                    <a:pt x="4401199" y="1973098"/>
                    <a:pt x="4387937" y="2090855"/>
                    <a:pt x="4405048" y="2354354"/>
                  </a:cubicBezTo>
                  <a:cubicBezTo>
                    <a:pt x="4422159" y="2617853"/>
                    <a:pt x="4388235" y="2756179"/>
                    <a:pt x="4405048" y="3018402"/>
                  </a:cubicBezTo>
                  <a:cubicBezTo>
                    <a:pt x="4161842" y="3001600"/>
                    <a:pt x="4138273" y="3038372"/>
                    <a:pt x="3907907" y="3018402"/>
                  </a:cubicBezTo>
                  <a:cubicBezTo>
                    <a:pt x="3677541" y="2998432"/>
                    <a:pt x="3353244" y="2996242"/>
                    <a:pt x="3190513" y="3018402"/>
                  </a:cubicBezTo>
                  <a:cubicBezTo>
                    <a:pt x="3027782" y="3040562"/>
                    <a:pt x="2856353" y="2999682"/>
                    <a:pt x="2649322" y="3018402"/>
                  </a:cubicBezTo>
                  <a:cubicBezTo>
                    <a:pt x="2442291" y="3037122"/>
                    <a:pt x="2316678" y="3004087"/>
                    <a:pt x="2020029" y="3018402"/>
                  </a:cubicBezTo>
                  <a:cubicBezTo>
                    <a:pt x="1723380" y="3032717"/>
                    <a:pt x="1572173" y="3002184"/>
                    <a:pt x="1302636" y="3018402"/>
                  </a:cubicBezTo>
                  <a:cubicBezTo>
                    <a:pt x="1033099" y="3034620"/>
                    <a:pt x="882179" y="3031793"/>
                    <a:pt x="673343" y="3018402"/>
                  </a:cubicBezTo>
                  <a:cubicBezTo>
                    <a:pt x="464507" y="3005011"/>
                    <a:pt x="300082" y="3022753"/>
                    <a:pt x="0" y="3018402"/>
                  </a:cubicBezTo>
                  <a:cubicBezTo>
                    <a:pt x="12681" y="2842798"/>
                    <a:pt x="-10646" y="2703389"/>
                    <a:pt x="0" y="2475090"/>
                  </a:cubicBezTo>
                  <a:cubicBezTo>
                    <a:pt x="10646" y="2246791"/>
                    <a:pt x="14979" y="2089720"/>
                    <a:pt x="0" y="1901593"/>
                  </a:cubicBezTo>
                  <a:cubicBezTo>
                    <a:pt x="-14979" y="1713466"/>
                    <a:pt x="31877" y="1482499"/>
                    <a:pt x="0" y="1237545"/>
                  </a:cubicBezTo>
                  <a:cubicBezTo>
                    <a:pt x="-31877" y="992591"/>
                    <a:pt x="14860" y="827611"/>
                    <a:pt x="0" y="633864"/>
                  </a:cubicBezTo>
                  <a:cubicBezTo>
                    <a:pt x="-14860" y="440117"/>
                    <a:pt x="-7275" y="190594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1180"/>
              </a:srgbClr>
            </a:solidFill>
            <a:ln w="34925" cap="flat" cmpd="sng">
              <a:solidFill>
                <a:srgbClr val="F1910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73" name="Google Shape;173;g2f2da2ad21c_0_249"/>
            <p:cNvSpPr/>
            <p:nvPr/>
          </p:nvSpPr>
          <p:spPr>
            <a:xfrm>
              <a:off x="3102477" y="1945100"/>
              <a:ext cx="708300" cy="587700"/>
            </a:xfrm>
            <a:prstGeom prst="roundRect">
              <a:avLst>
                <a:gd name="adj" fmla="val 16667"/>
              </a:avLst>
            </a:prstGeom>
            <a:solidFill>
              <a:srgbClr val="F19103"/>
            </a:solidFill>
            <a:ln>
              <a:noFill/>
            </a:ln>
            <a:effectLst>
              <a:outerShdw blurRad="215900" dist="50800" dir="5400000" sx="101000" sy="101000" algn="ctr" rotWithShape="0">
                <a:srgbClr val="000000">
                  <a:alpha val="745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g2f2da2ad21c_0_249"/>
            <p:cNvSpPr txBox="1"/>
            <p:nvPr/>
          </p:nvSpPr>
          <p:spPr>
            <a:xfrm>
              <a:off x="3170373" y="2020700"/>
              <a:ext cx="6405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300" b="1">
                  <a:solidFill>
                    <a:srgbClr val="FE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endParaRPr sz="2300" b="1" i="0" u="none" strike="noStrike" cap="none">
                <a:solidFill>
                  <a:srgbClr val="FEFFFF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175" name="Google Shape;175;g2f2da2ad21c_0_249"/>
          <p:cNvPicPr preferRelativeResize="0"/>
          <p:nvPr/>
        </p:nvPicPr>
        <p:blipFill rotWithShape="1">
          <a:blip r:embed="rId4">
            <a:alphaModFix/>
          </a:blip>
          <a:srcRect l="7749" r="6904"/>
          <a:stretch/>
        </p:blipFill>
        <p:spPr>
          <a:xfrm>
            <a:off x="3288600" y="2490425"/>
            <a:ext cx="2733938" cy="320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f2da2ad21c_0_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925" y="2567000"/>
            <a:ext cx="2733950" cy="27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f2da2ad21c_0_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4900" y="2541399"/>
            <a:ext cx="2629825" cy="26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f2da2ad21c_0_249"/>
          <p:cNvSpPr/>
          <p:nvPr/>
        </p:nvSpPr>
        <p:spPr>
          <a:xfrm>
            <a:off x="0" y="4532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f2da2ad21c_0_249"/>
          <p:cNvSpPr txBox="1"/>
          <p:nvPr/>
        </p:nvSpPr>
        <p:spPr>
          <a:xfrm>
            <a:off x="122366" y="6465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f2da2ad21c_0_249"/>
          <p:cNvSpPr/>
          <p:nvPr/>
        </p:nvSpPr>
        <p:spPr>
          <a:xfrm>
            <a:off x="-1" y="4532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f2da2ad21c_0_249"/>
          <p:cNvSpPr txBox="1"/>
          <p:nvPr/>
        </p:nvSpPr>
        <p:spPr>
          <a:xfrm>
            <a:off x="1785938" y="6465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¿Cuál sería mi escudo?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Google Shape;182;g2f2da2ad21c_0_249" descr="Megaphone con relleno sólid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6016" y="42736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g2f2da2ad21c_0_313"/>
          <p:cNvCxnSpPr>
            <a:stCxn id="189" idx="4"/>
            <a:endCxn id="190" idx="4"/>
          </p:cNvCxnSpPr>
          <p:nvPr/>
        </p:nvCxnSpPr>
        <p:spPr>
          <a:xfrm>
            <a:off x="1000887" y="2420652"/>
            <a:ext cx="0" cy="3356700"/>
          </a:xfrm>
          <a:prstGeom prst="straightConnector1">
            <a:avLst/>
          </a:prstGeom>
          <a:noFill/>
          <a:ln w="38100" cap="flat" cmpd="sng">
            <a:solidFill>
              <a:srgbClr val="1D2C7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91" name="Google Shape;191;g2f2da2ad21c_0_313"/>
          <p:cNvSpPr txBox="1"/>
          <p:nvPr/>
        </p:nvSpPr>
        <p:spPr>
          <a:xfrm>
            <a:off x="1266076" y="2022700"/>
            <a:ext cx="84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¿Cuál de estos escudos elegirían para ir a una batalla? ¿Por qué?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f2da2ad21c_0_313"/>
          <p:cNvSpPr txBox="1"/>
          <p:nvPr/>
        </p:nvSpPr>
        <p:spPr>
          <a:xfrm>
            <a:off x="1266075" y="3148092"/>
            <a:ext cx="84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¿Cuál de estos escudos no elegirían para ir a una batalla? ¿Por qué?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f2da2ad21c_0_313"/>
          <p:cNvSpPr txBox="1"/>
          <p:nvPr/>
        </p:nvSpPr>
        <p:spPr>
          <a:xfrm>
            <a:off x="1266075" y="4252146"/>
            <a:ext cx="84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En nuestra vida, ¿de qué cosas solemos protegernos? ¿Por qué creen que lo hacemos?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f2da2ad21c_0_313"/>
          <p:cNvSpPr txBox="1"/>
          <p:nvPr/>
        </p:nvSpPr>
        <p:spPr>
          <a:xfrm>
            <a:off x="1266076" y="5371600"/>
            <a:ext cx="8412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¿Cómo o qué medidas de protección solemos usar? </a:t>
            </a:r>
            <a:endParaRPr sz="2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2f2da2ad21c_0_313"/>
          <p:cNvSpPr/>
          <p:nvPr/>
        </p:nvSpPr>
        <p:spPr>
          <a:xfrm>
            <a:off x="856887" y="213265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5" name="Google Shape;195;g2f2da2ad21c_0_313"/>
          <p:cNvSpPr/>
          <p:nvPr/>
        </p:nvSpPr>
        <p:spPr>
          <a:xfrm>
            <a:off x="864636" y="3271143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6" name="Google Shape;196;g2f2da2ad21c_0_313"/>
          <p:cNvSpPr/>
          <p:nvPr/>
        </p:nvSpPr>
        <p:spPr>
          <a:xfrm>
            <a:off x="864636" y="436976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0" name="Google Shape;190;g2f2da2ad21c_0_313"/>
          <p:cNvSpPr/>
          <p:nvPr/>
        </p:nvSpPr>
        <p:spPr>
          <a:xfrm>
            <a:off x="856887" y="5489219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7" name="Google Shape;197;g2f2da2ad21c_0_313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2f2da2ad21c_0_313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f2da2ad21c_0_313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f2da2ad21c_0_313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Reflexionemos 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1" name="Google Shape;201;g2f2da2ad21c_0_313" descr="Thought bubble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 txBox="1">
            <a:spLocks noGrp="1"/>
          </p:cNvSpPr>
          <p:nvPr>
            <p:ph type="title" idx="4294967295"/>
          </p:nvPr>
        </p:nvSpPr>
        <p:spPr>
          <a:xfrm>
            <a:off x="792024" y="548311"/>
            <a:ext cx="8690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Helvetica Neue"/>
              <a:buNone/>
            </a:pPr>
            <a:r>
              <a:rPr lang="en-US"/>
              <a:t>Reflexionemos</a:t>
            </a:r>
            <a:endParaRPr/>
          </a:p>
        </p:txBody>
      </p:sp>
      <p:sp>
        <p:nvSpPr>
          <p:cNvPr id="207" name="Google Shape;207;p4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Reflexionemos 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1" name="Google Shape;211;p4" descr="Thought bubble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622" y="746995"/>
            <a:ext cx="850665" cy="83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4"/>
          <p:cNvCxnSpPr>
            <a:stCxn id="213" idx="4"/>
            <a:endCxn id="214" idx="4"/>
          </p:cNvCxnSpPr>
          <p:nvPr/>
        </p:nvCxnSpPr>
        <p:spPr>
          <a:xfrm>
            <a:off x="1000887" y="2420652"/>
            <a:ext cx="0" cy="3356700"/>
          </a:xfrm>
          <a:prstGeom prst="straightConnector1">
            <a:avLst/>
          </a:prstGeom>
          <a:noFill/>
          <a:ln w="38100" cap="flat" cmpd="sng">
            <a:solidFill>
              <a:srgbClr val="1D2C7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215" name="Google Shape;215;p4"/>
          <p:cNvSpPr txBox="1"/>
          <p:nvPr/>
        </p:nvSpPr>
        <p:spPr>
          <a:xfrm>
            <a:off x="1266082" y="2022703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¿Qué le entregó la Virgen a san Simón Stock?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"/>
          <p:cNvSpPr txBox="1"/>
          <p:nvPr/>
        </p:nvSpPr>
        <p:spPr>
          <a:xfrm>
            <a:off x="1266081" y="3148098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¿Qué le dijo la Virgen a san Simón Stock?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"/>
          <p:cNvSpPr txBox="1"/>
          <p:nvPr/>
        </p:nvSpPr>
        <p:spPr>
          <a:xfrm>
            <a:off x="1266081" y="4252155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¿Cómo creen que la Virgen del Carmen puede proteger a una persona durante su vida?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1266082" y="5371612"/>
            <a:ext cx="681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¿Qué creen que significa la frase “</a:t>
            </a:r>
            <a:r>
              <a:rPr lang="en-US" sz="2700" i="1">
                <a:latin typeface="Calibri"/>
                <a:ea typeface="Calibri"/>
                <a:cs typeface="Calibri"/>
                <a:sym typeface="Calibri"/>
              </a:rPr>
              <a:t>en la muerte salvo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”? ¿Qué les hace decir eso?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>
              <a:solidFill>
                <a:srgbClr val="0C18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4"/>
          <p:cNvSpPr/>
          <p:nvPr/>
        </p:nvSpPr>
        <p:spPr>
          <a:xfrm>
            <a:off x="856887" y="213265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864636" y="3271143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0" name="Google Shape;220;p4"/>
          <p:cNvSpPr/>
          <p:nvPr/>
        </p:nvSpPr>
        <p:spPr>
          <a:xfrm>
            <a:off x="864636" y="4369762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" name="Google Shape;214;p4"/>
          <p:cNvSpPr/>
          <p:nvPr/>
        </p:nvSpPr>
        <p:spPr>
          <a:xfrm>
            <a:off x="856887" y="5489219"/>
            <a:ext cx="288000" cy="288000"/>
          </a:xfrm>
          <a:prstGeom prst="ellipse">
            <a:avLst/>
          </a:prstGeom>
          <a:solidFill>
            <a:srgbClr val="1D2C7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/>
          <p:nvPr/>
        </p:nvSpPr>
        <p:spPr>
          <a:xfrm>
            <a:off x="2141880" y="1676399"/>
            <a:ext cx="7834800" cy="3507900"/>
          </a:xfrm>
          <a:prstGeom prst="roundRect">
            <a:avLst>
              <a:gd name="adj" fmla="val 3397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>
            <a:spLocks noGrp="1"/>
          </p:cNvSpPr>
          <p:nvPr>
            <p:ph type="body" idx="4294967295"/>
          </p:nvPr>
        </p:nvSpPr>
        <p:spPr>
          <a:xfrm>
            <a:off x="2579688" y="1408113"/>
            <a:ext cx="7032600" cy="53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215900" dist="50800" dir="5400000" sx="101000" sy="101000" algn="ctr" rotWithShape="0">
              <a:srgbClr val="000000">
                <a:alpha val="72549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38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 de la clase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2690941" y="2830219"/>
            <a:ext cx="673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é es el escapulario</a:t>
            </a: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6"/>
          <p:cNvPicPr preferRelativeResize="0"/>
          <p:nvPr/>
        </p:nvPicPr>
        <p:blipFill rotWithShape="1">
          <a:blip r:embed="rId3">
            <a:alphaModFix/>
          </a:blip>
          <a:srcRect r="13673"/>
          <a:stretch/>
        </p:blipFill>
        <p:spPr>
          <a:xfrm>
            <a:off x="782548" y="944025"/>
            <a:ext cx="9173924" cy="59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122366" y="944036"/>
            <a:ext cx="7576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E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rgbClr val="D21226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1785938" y="944036"/>
            <a:ext cx="502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Un escudo celestial</a:t>
            </a: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7" name="Google Shape;237;p6" descr="Paperclip con rellen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2358">
            <a:off x="334450" y="848255"/>
            <a:ext cx="745559" cy="74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BAFEA1A-0B5A-23B9-B899-46445027DE24}"/>
              </a:ext>
            </a:extLst>
          </p:cNvPr>
          <p:cNvSpPr/>
          <p:nvPr/>
        </p:nvSpPr>
        <p:spPr>
          <a:xfrm>
            <a:off x="0" y="-265044"/>
            <a:ext cx="12284765" cy="71230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5 Aparición de la Virgen del Carmen con las promesas del escapulario (2)">
            <a:hlinkClick r:id="" action="ppaction://media"/>
            <a:extLst>
              <a:ext uri="{FF2B5EF4-FFF2-40B4-BE49-F238E27FC236}">
                <a16:creationId xmlns:a16="http://schemas.microsoft.com/office/drawing/2014/main" id="{4667229A-C114-E24E-03FF-3ADB5D482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0765" y="-265044"/>
            <a:ext cx="5698435" cy="712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g2f28c4cbc4a_0_323"/>
          <p:cNvGrpSpPr/>
          <p:nvPr/>
        </p:nvGrpSpPr>
        <p:grpSpPr>
          <a:xfrm>
            <a:off x="780867" y="2151042"/>
            <a:ext cx="2587800" cy="3194734"/>
            <a:chOff x="759067" y="2911192"/>
            <a:chExt cx="2587800" cy="3194734"/>
          </a:xfrm>
        </p:grpSpPr>
        <p:sp>
          <p:nvSpPr>
            <p:cNvPr id="249" name="Google Shape;249;g2f28c4cbc4a_0_323"/>
            <p:cNvSpPr/>
            <p:nvPr/>
          </p:nvSpPr>
          <p:spPr>
            <a:xfrm rot="5400000">
              <a:off x="1119217" y="2551042"/>
              <a:ext cx="1867500" cy="2587800"/>
            </a:xfrm>
            <a:prstGeom prst="homePlate">
              <a:avLst>
                <a:gd name="adj" fmla="val 24876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50" name="Google Shape;250;g2f28c4cbc4a_0_323"/>
            <p:cNvCxnSpPr/>
            <p:nvPr/>
          </p:nvCxnSpPr>
          <p:spPr>
            <a:xfrm>
              <a:off x="2056312" y="4768998"/>
              <a:ext cx="600" cy="498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miter lim="800000"/>
              <a:headEnd type="none" w="sm" len="sm"/>
              <a:tailEnd type="oval" w="lg" len="lg"/>
            </a:ln>
          </p:spPr>
        </p:cxnSp>
        <p:sp>
          <p:nvSpPr>
            <p:cNvPr id="251" name="Google Shape;251;g2f28c4cbc4a_0_323"/>
            <p:cNvSpPr txBox="1"/>
            <p:nvPr/>
          </p:nvSpPr>
          <p:spPr>
            <a:xfrm>
              <a:off x="984294" y="5397926"/>
              <a:ext cx="2137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accen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Una devoción mariana.</a:t>
              </a:r>
              <a:endParaRPr sz="2000" b="1" i="0" u="none" strike="noStrike" cap="none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2" name="Google Shape;252;g2f28c4cbc4a_0_323"/>
            <p:cNvSpPr txBox="1"/>
            <p:nvPr/>
          </p:nvSpPr>
          <p:spPr>
            <a:xfrm>
              <a:off x="966946" y="2967957"/>
              <a:ext cx="21804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¿Qué es?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g2f28c4cbc4a_0_323"/>
          <p:cNvGrpSpPr/>
          <p:nvPr/>
        </p:nvGrpSpPr>
        <p:grpSpPr>
          <a:xfrm>
            <a:off x="3438311" y="2149191"/>
            <a:ext cx="2587800" cy="2901590"/>
            <a:chOff x="3438311" y="2911191"/>
            <a:chExt cx="2587800" cy="2901590"/>
          </a:xfrm>
        </p:grpSpPr>
        <p:sp>
          <p:nvSpPr>
            <p:cNvPr id="254" name="Google Shape;254;g2f28c4cbc4a_0_323"/>
            <p:cNvSpPr/>
            <p:nvPr/>
          </p:nvSpPr>
          <p:spPr>
            <a:xfrm rot="5400000">
              <a:off x="3798461" y="2551041"/>
              <a:ext cx="1867500" cy="2587800"/>
            </a:xfrm>
            <a:prstGeom prst="homePlate">
              <a:avLst>
                <a:gd name="adj" fmla="val 24876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55" name="Google Shape;255;g2f28c4cbc4a_0_323"/>
            <p:cNvCxnSpPr/>
            <p:nvPr/>
          </p:nvCxnSpPr>
          <p:spPr>
            <a:xfrm>
              <a:off x="4727218" y="4768997"/>
              <a:ext cx="600" cy="498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miter lim="800000"/>
              <a:headEnd type="none" w="sm" len="sm"/>
              <a:tailEnd type="oval" w="lg" len="lg"/>
            </a:ln>
          </p:spPr>
        </p:cxnSp>
        <p:sp>
          <p:nvSpPr>
            <p:cNvPr id="256" name="Google Shape;256;g2f28c4cbc4a_0_323"/>
            <p:cNvSpPr txBox="1"/>
            <p:nvPr/>
          </p:nvSpPr>
          <p:spPr>
            <a:xfrm>
              <a:off x="3658796" y="5412581"/>
              <a:ext cx="2137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0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57" name="Google Shape;257;g2f28c4cbc4a_0_323"/>
            <p:cNvSpPr txBox="1"/>
            <p:nvPr/>
          </p:nvSpPr>
          <p:spPr>
            <a:xfrm>
              <a:off x="3660760" y="2967957"/>
              <a:ext cx="21804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¿Cómo es?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g2f28c4cbc4a_0_323"/>
          <p:cNvGrpSpPr/>
          <p:nvPr/>
        </p:nvGrpSpPr>
        <p:grpSpPr>
          <a:xfrm>
            <a:off x="5938885" y="2149192"/>
            <a:ext cx="2766471" cy="3828683"/>
            <a:chOff x="5938885" y="2911192"/>
            <a:chExt cx="2766471" cy="3828683"/>
          </a:xfrm>
        </p:grpSpPr>
        <p:sp>
          <p:nvSpPr>
            <p:cNvPr id="259" name="Google Shape;259;g2f28c4cbc4a_0_323"/>
            <p:cNvSpPr txBox="1"/>
            <p:nvPr/>
          </p:nvSpPr>
          <p:spPr>
            <a:xfrm>
              <a:off x="5938885" y="5401624"/>
              <a:ext cx="23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0" name="Google Shape;260;g2f28c4cbc4a_0_323"/>
            <p:cNvSpPr/>
            <p:nvPr/>
          </p:nvSpPr>
          <p:spPr>
            <a:xfrm rot="5400000">
              <a:off x="6477706" y="2551042"/>
              <a:ext cx="1867500" cy="2587800"/>
            </a:xfrm>
            <a:prstGeom prst="homePlate">
              <a:avLst>
                <a:gd name="adj" fmla="val 2487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61" name="Google Shape;261;g2f28c4cbc4a_0_323"/>
            <p:cNvCxnSpPr/>
            <p:nvPr/>
          </p:nvCxnSpPr>
          <p:spPr>
            <a:xfrm>
              <a:off x="7435406" y="4762535"/>
              <a:ext cx="600" cy="498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miter lim="800000"/>
              <a:headEnd type="none" w="sm" len="sm"/>
              <a:tailEnd type="oval" w="lg" len="lg"/>
            </a:ln>
          </p:spPr>
        </p:cxnSp>
        <p:sp>
          <p:nvSpPr>
            <p:cNvPr id="262" name="Google Shape;262;g2f28c4cbc4a_0_323"/>
            <p:cNvSpPr txBox="1"/>
            <p:nvPr/>
          </p:nvSpPr>
          <p:spPr>
            <a:xfrm>
              <a:off x="6127875" y="5416275"/>
              <a:ext cx="25305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accent3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El deseo de imitar a la Virgen María y buscar su protección.</a:t>
              </a:r>
              <a:endParaRPr sz="2000" b="1" i="0" u="none" strike="noStrike" cap="none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3" name="Google Shape;263;g2f28c4cbc4a_0_323"/>
            <p:cNvSpPr txBox="1"/>
            <p:nvPr/>
          </p:nvSpPr>
          <p:spPr>
            <a:xfrm>
              <a:off x="6349369" y="2967957"/>
              <a:ext cx="2180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¿Qué significado tiene?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g2f28c4cbc4a_0_323"/>
          <p:cNvGrpSpPr/>
          <p:nvPr/>
        </p:nvGrpSpPr>
        <p:grpSpPr>
          <a:xfrm>
            <a:off x="8796800" y="2149192"/>
            <a:ext cx="2587800" cy="4429933"/>
            <a:chOff x="8796800" y="2911192"/>
            <a:chExt cx="2587800" cy="4429933"/>
          </a:xfrm>
        </p:grpSpPr>
        <p:sp>
          <p:nvSpPr>
            <p:cNvPr id="265" name="Google Shape;265;g2f28c4cbc4a_0_323"/>
            <p:cNvSpPr/>
            <p:nvPr/>
          </p:nvSpPr>
          <p:spPr>
            <a:xfrm rot="5400000">
              <a:off x="9156950" y="2551042"/>
              <a:ext cx="1867500" cy="2587800"/>
            </a:xfrm>
            <a:prstGeom prst="homePlate">
              <a:avLst>
                <a:gd name="adj" fmla="val 2487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66" name="Google Shape;266;g2f28c4cbc4a_0_323"/>
            <p:cNvCxnSpPr/>
            <p:nvPr/>
          </p:nvCxnSpPr>
          <p:spPr>
            <a:xfrm>
              <a:off x="10090450" y="4762534"/>
              <a:ext cx="600" cy="4989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miter lim="800000"/>
              <a:headEnd type="none" w="sm" len="sm"/>
              <a:tailEnd type="oval" w="lg" len="lg"/>
            </a:ln>
          </p:spPr>
        </p:cxnSp>
        <p:sp>
          <p:nvSpPr>
            <p:cNvPr id="267" name="Google Shape;267;g2f28c4cbc4a_0_323"/>
            <p:cNvSpPr txBox="1"/>
            <p:nvPr/>
          </p:nvSpPr>
          <p:spPr>
            <a:xfrm>
              <a:off x="8864225" y="5401625"/>
              <a:ext cx="2463900" cy="193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accent2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La Virgen se comprometió a asistir y acompañar a quienes lo lleven con devoción. </a:t>
              </a:r>
              <a:endParaRPr sz="2000" b="1" i="0" u="none" strike="noStrike" cap="none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68" name="Google Shape;268;g2f28c4cbc4a_0_323"/>
            <p:cNvSpPr txBox="1"/>
            <p:nvPr/>
          </p:nvSpPr>
          <p:spPr>
            <a:xfrm>
              <a:off x="8983387" y="2967957"/>
              <a:ext cx="21804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¿Qué efectos tiene?</a:t>
              </a:r>
              <a:endPara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g2f28c4cbc4a_0_323"/>
          <p:cNvSpPr/>
          <p:nvPr/>
        </p:nvSpPr>
        <p:spPr>
          <a:xfrm>
            <a:off x="0" y="750781"/>
            <a:ext cx="7386600" cy="8961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2f28c4cbc4a_0_323"/>
          <p:cNvSpPr/>
          <p:nvPr/>
        </p:nvSpPr>
        <p:spPr>
          <a:xfrm>
            <a:off x="-1" y="750781"/>
            <a:ext cx="1414500" cy="896100"/>
          </a:xfrm>
          <a:prstGeom prst="homePlate">
            <a:avLst>
              <a:gd name="adj" fmla="val 25903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g2f28c4cbc4a_0_323" descr="Megaphone con rellen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16" y="72486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f28c4cbc4a_0_323"/>
          <p:cNvSpPr txBox="1"/>
          <p:nvPr/>
        </p:nvSpPr>
        <p:spPr>
          <a:xfrm>
            <a:off x="1785950" y="944025"/>
            <a:ext cx="635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>
                <a:latin typeface="Comic Sans MS"/>
                <a:ea typeface="Comic Sans MS"/>
                <a:cs typeface="Comic Sans MS"/>
                <a:sym typeface="Comic Sans MS"/>
              </a:rPr>
              <a:t>El escapulario</a:t>
            </a:r>
            <a:endParaRPr sz="30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73" name="Google Shape;273;g2f28c4cbc4a_0_323"/>
          <p:cNvPicPr preferRelativeResize="0"/>
          <p:nvPr/>
        </p:nvPicPr>
        <p:blipFill rotWithShape="1">
          <a:blip r:embed="rId4">
            <a:alphaModFix/>
          </a:blip>
          <a:srcRect b="10434"/>
          <a:stretch/>
        </p:blipFill>
        <p:spPr>
          <a:xfrm rot="-11">
            <a:off x="3286075" y="4242130"/>
            <a:ext cx="2561350" cy="2416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ntilla-trabün⭐️">
  <a:themeElements>
    <a:clrScheme name="Personalizados 1">
      <a:dk1>
        <a:srgbClr val="FEFFFF"/>
      </a:dk1>
      <a:lt1>
        <a:srgbClr val="FFFFFF"/>
      </a:lt1>
      <a:dk2>
        <a:srgbClr val="0C1829"/>
      </a:dk2>
      <a:lt2>
        <a:srgbClr val="FEFFFF"/>
      </a:lt2>
      <a:accent1>
        <a:srgbClr val="94C01F"/>
      </a:accent1>
      <a:accent2>
        <a:srgbClr val="D21226"/>
      </a:accent2>
      <a:accent3>
        <a:srgbClr val="37ABC6"/>
      </a:accent3>
      <a:accent4>
        <a:srgbClr val="F19103"/>
      </a:accent4>
      <a:accent5>
        <a:srgbClr val="FFDB00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lantilla-trabün 2024⭐️">
  <a:themeElements>
    <a:clrScheme name="Personalizados 1">
      <a:dk1>
        <a:srgbClr val="FEFFFF"/>
      </a:dk1>
      <a:lt1>
        <a:srgbClr val="FFFFFF"/>
      </a:lt1>
      <a:dk2>
        <a:srgbClr val="0C1829"/>
      </a:dk2>
      <a:lt2>
        <a:srgbClr val="FEFFFF"/>
      </a:lt2>
      <a:accent1>
        <a:srgbClr val="94C01F"/>
      </a:accent1>
      <a:accent2>
        <a:srgbClr val="D21226"/>
      </a:accent2>
      <a:accent3>
        <a:srgbClr val="37ABC6"/>
      </a:accent3>
      <a:accent4>
        <a:srgbClr val="F19103"/>
      </a:accent4>
      <a:accent5>
        <a:srgbClr val="FFDB00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Office PowerPoint</Application>
  <PresentationFormat>Panorámica</PresentationFormat>
  <Paragraphs>62</Paragraphs>
  <Slides>14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Helvetica Neue Light</vt:lpstr>
      <vt:lpstr>Helvetica Neue</vt:lpstr>
      <vt:lpstr>Lato Light</vt:lpstr>
      <vt:lpstr>Comic Sans MS</vt:lpstr>
      <vt:lpstr>Lato</vt:lpstr>
      <vt:lpstr>Arial</vt:lpstr>
      <vt:lpstr>Calibri</vt:lpstr>
      <vt:lpstr>Plantilla-trabün⭐️</vt:lpstr>
      <vt:lpstr>Plantilla-trabün 2024⭐️</vt:lpstr>
      <vt:lpstr>Presentación de PowerPoint</vt:lpstr>
      <vt:lpstr>Oración</vt:lpstr>
      <vt:lpstr>Presentación de PowerPoint</vt:lpstr>
      <vt:lpstr>Presentación de PowerPoint</vt:lpstr>
      <vt:lpstr>Reflexionemos</vt:lpstr>
      <vt:lpstr>Presentación de PowerPoint</vt:lpstr>
      <vt:lpstr>Presentación de PowerPoint</vt:lpstr>
      <vt:lpstr>Presentación de PowerPoint</vt:lpstr>
      <vt:lpstr>Presentación de PowerPoint</vt:lpstr>
      <vt:lpstr>¡Trabajemos en nuestra ficha!</vt:lpstr>
      <vt:lpstr>Reflexionemos</vt:lpstr>
      <vt:lpstr>Presentación de PowerPoint</vt:lpstr>
      <vt:lpstr>Reflexionemos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 jose urrutia</cp:lastModifiedBy>
  <cp:revision>1</cp:revision>
  <dcterms:modified xsi:type="dcterms:W3CDTF">2025-07-07T16:50:33Z</dcterms:modified>
</cp:coreProperties>
</file>